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7" r:id="rId6"/>
    <p:sldId id="268" r:id="rId7"/>
    <p:sldId id="271" r:id="rId8"/>
    <p:sldId id="272" r:id="rId9"/>
    <p:sldId id="273" r:id="rId10"/>
    <p:sldId id="270" r:id="rId11"/>
    <p:sldId id="269" r:id="rId12"/>
    <p:sldId id="274" r:id="rId13"/>
    <p:sldId id="276" r:id="rId14"/>
    <p:sldId id="275" r:id="rId15"/>
    <p:sldId id="279" r:id="rId16"/>
    <p:sldId id="263" r:id="rId17"/>
    <p:sldId id="277" r:id="rId18"/>
    <p:sldId id="264" r:id="rId19"/>
    <p:sldId id="265" r:id="rId20"/>
    <p:sldId id="266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5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83 нарушения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025636040439951"/>
          <c:y val="0.12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- 83 нарушения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Иные нарушения</c:v>
                </c:pt>
                <c:pt idx="1">
                  <c:v>Нарушения законодательства о защите детей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0.77100000000000002</c:v>
                </c:pt>
                <c:pt idx="1">
                  <c:v>0.22900000000000001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b="1" i="0" baseline="0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0" baseline="0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i="0" baseline="0"/>
          </a:pPr>
          <a:endParaRPr lang="ru-RU"/>
        </a:p>
      </c:txPr>
    </c:legend>
    <c:plotVisOnly val="1"/>
    <c:dispBlanksAs val="zero"/>
    <c:showDLblsOverMax val="0"/>
  </c:chart>
  <c:spPr>
    <a:gradFill>
      <a:gsLst>
        <a:gs pos="20000">
          <a:srgbClr val="00B0F0">
            <a:lumMod val="33000"/>
            <a:lumOff val="67000"/>
          </a:srgbClr>
        </a:gs>
        <a:gs pos="79150">
          <a:srgbClr val="FFFFFF"/>
        </a:gs>
        <a:gs pos="50000">
          <a:schemeClr val="bg1"/>
        </a:gs>
        <a:gs pos="100000">
          <a:schemeClr val="bg1"/>
        </a:gs>
      </a:gsLst>
      <a:lin ang="5400000" scaled="0"/>
    </a:gradFill>
    <a:ln w="0">
      <a:solidFill>
        <a:schemeClr val="tx2">
          <a:lumMod val="60000"/>
          <a:lumOff val="40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0.10526</cdr:x>
      <cdr:y>0.0945</cdr:y>
    </cdr:from>
    <cdr:to>
      <cdr:x>0.91579</cdr:x>
      <cdr:y>0.2945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432048"/>
          <a:ext cx="554461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0.10526</cdr:x>
      <cdr:y>0.01575</cdr:y>
    </cdr:from>
    <cdr:to>
      <cdr:x>0.87368</cdr:x>
      <cdr:y>0.11025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0080" y="72008"/>
          <a:ext cx="525658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0.33684</cdr:x>
      <cdr:y>0.04725</cdr:y>
    </cdr:from>
    <cdr:to>
      <cdr:x>0.47051</cdr:x>
      <cdr:y>0.24725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6" y="2160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</cdr:x>
      <cdr:y>0.02817</cdr:y>
    </cdr:from>
    <cdr:to>
      <cdr:x>0.88053</cdr:x>
      <cdr:y>0.12267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04056" y="144016"/>
          <a:ext cx="5836464" cy="483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Нарушения, выявленные в 2019 году</a:t>
          </a:r>
          <a:endParaRPr lang="ru-RU" sz="2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3BA35-96D7-4250-A97D-E398B8A39F1A}" type="datetimeFigureOut">
              <a:rPr lang="ru-RU" smtClean="0"/>
              <a:pPr/>
              <a:t>4.6.19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1AACE-148A-48FE-86E8-FFB46B1222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4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AACE-148A-48FE-86E8-FFB46B1222C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18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AACE-148A-48FE-86E8-FFB46B1222C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7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4.6.19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4.6.19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4.6.19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4.6.19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4.6.19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4.6.19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4.6.19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4.6.19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4.6.19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4.6.19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4.6.19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4.6.19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сцова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268760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типичных нарушений законодательства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сфере защиты детей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информации, причиняющей вред их здоровью и развитию»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5157192"/>
            <a:ext cx="4572000" cy="10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Ведущий специалист-эксперт </a:t>
            </a:r>
          </a:p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отдела ПДНМК Управления </a:t>
            </a:r>
          </a:p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Роскомнадзора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Амурской области</a:t>
            </a:r>
          </a:p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О.А.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Косцова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осцов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836712"/>
            <a:ext cx="5856287" cy="275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285852" y="1285860"/>
            <a:ext cx="5357850" cy="158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картинки к презентации\Крест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428736"/>
            <a:ext cx="2143125" cy="214312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643314"/>
            <a:ext cx="65341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714348" y="3571876"/>
            <a:ext cx="7715304" cy="1588"/>
          </a:xfrm>
          <a:prstGeom prst="line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857752" y="6215082"/>
            <a:ext cx="714380" cy="158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-31924"/>
            <a:ext cx="8856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требований ФЗ от 29.12.2010 №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436-ФЗ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сетевыми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печатными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осцов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929198"/>
            <a:ext cx="1571636" cy="130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961592"/>
            <a:ext cx="7286676" cy="411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28860" y="4786322"/>
            <a:ext cx="5572164" cy="1588"/>
          </a:xfrm>
          <a:prstGeom prst="line">
            <a:avLst/>
          </a:prstGeom>
          <a:ln w="44450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500569"/>
            <a:ext cx="428628" cy="2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786578" y="4429132"/>
            <a:ext cx="85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18+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7486"/>
            <a:ext cx="8856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требований ФЗ от 29.12.2010 №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436-ФЗ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сетевыми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печатными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осцов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47750"/>
            <a:ext cx="7344816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F:\картинки к презентации\Крест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7086" y="4231445"/>
            <a:ext cx="1357322" cy="12858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3506" y="93643"/>
            <a:ext cx="8856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требований ФЗ от 29.12.2010 №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436-ФЗ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телеканалах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осцов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7"/>
            <a:ext cx="7056784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861" y="1012016"/>
            <a:ext cx="1357322" cy="130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3506" y="93643"/>
            <a:ext cx="8856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требований ФЗ от 29.12.2010 №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436-ФЗ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телеканалах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Косцов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47750"/>
            <a:ext cx="6758705" cy="497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9632" y="1118249"/>
            <a:ext cx="1357322" cy="130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3506" y="93643"/>
            <a:ext cx="8856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требований ФЗ от 29.12.2010 №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436-ФЗ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телеканалах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Косцов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750" y="116632"/>
            <a:ext cx="907300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ДЕМОНСТРАЦИИ 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ЗНАКА ИНФОРМАЦИОННОЙ ПРОДУКЦИИ В 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НАЧАЛЕ ТРАНСЛЯЦИИ 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ТЕЛЕПРОГРАММЫ, ТЕЛЕПЕРЕДАЧИ, А ТАКЖЕ ПРИ 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КАЖДОМ ВОЗОБНОВЛЕНИИ 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ТРАНСЛЯЦИИ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 знака информационной продукции должен быть не менее размера логотипа телеканала.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информационной продукции демонстрируется в начале трансляции каждой новой телепрограммы, телепередачи, а также при каждом возобновлении их трансляции (после прерывания рекламой и (или) иной информацией).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Продолжительность демонстрации знака информационной продукции в начале трансляции телепрограммы,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телепередачи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также при каждом возобновлении их трансляции (после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прерывания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рекламой и (или) иной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информацией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должна составлять не менее 8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секунд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демонстрации знака информационной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продукции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телевещании такой знак не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накладываться на логотип телеканала.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671832"/>
            <a:ext cx="3109389" cy="218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24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Косцов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" y="11663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картинки к презентации\d662c11451aedc39c6dacabfe7ef29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92013"/>
            <a:ext cx="2341563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980728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Производитель, распространитель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продукции средства массовой информации 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вправе заключить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лицом, предоставившим ему для опубликования программу теле- и (или) радиопередач, перечень и (или) каталог информационной продукции, 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гражданско-правовой договор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 которому на указанное лицо возлагается обязанность обозначить знаком информационной продукции такие программы теле и (или) радиопередач, перечень и (или) каталог информационной продукции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3389" y="4500569"/>
            <a:ext cx="4695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24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осцов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92696"/>
            <a:ext cx="78488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Вещает средство массовой информации радиоканал "Первое Амурское" зарегистрировано Управлением Федеральной службы по надзору в сфере связи, информационных технологий и массовых коммуникаций по Амурской области, серия ЭЛ № ТУ 28-00365 от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26.11.2018. 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 старше 12 лет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«Вещает СМИ радиоканал "Русское радио Благовещенск", зарегистрировано Управлением Федеральной службы по надзору в сфере связи, информационных технологий и массовых коммуникаций по Амурской области ЭЛ № ТУ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28-00192. 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адиоканал 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предназначен для детей младше 12 лет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just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эфире средство массовой информации "Курьер". Свидетельство о регистрации серия ЭЛ № ТУ 28 -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00169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выдано Управлением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Роскомнадзора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Амурской области.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возрастных ограничений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06" y="0"/>
            <a:ext cx="88569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требований ФЗ от 29.12.2010 №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436-ФЗ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радиоканалах</a:t>
            </a: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8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Косцов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25579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нарушение установленного порядка распространения среди детей продукции средства массовой информации, содержащей информацию,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причиняющую вред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з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доровью и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развитию, предусмотрена </a:t>
            </a:r>
          </a:p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административная ответственность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90433" y="1195808"/>
            <a:ext cx="2125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  <a:endParaRPr lang="ru-RU" sz="36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картинки к презентации\Без названия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74884"/>
            <a:ext cx="2466975" cy="181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9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Косцов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3588" y="1844824"/>
            <a:ext cx="7452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картинки к презентации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854" y="2780928"/>
            <a:ext cx="266429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81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сцов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картинки к презентации\382_face-280-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91" y="2384964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484784"/>
            <a:ext cx="82809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29.12.2010 № 436-ФЗ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защите детей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информации,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причиняющей вред их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здоровью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развитию» четко определяет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140968"/>
            <a:ext cx="50040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информационную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продукцию, недопустимую для детской аудитории, и регламентирует порядок распространения продукции среди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8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Косцов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:\картинки к презентации\1_iOtrPHnkCNvZ3_Bbh2iYkQ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23810"/>
            <a:ext cx="6336704" cy="423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0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сцова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1011" y="260648"/>
            <a:ext cx="285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672" y="722313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сведения (сообщения, данные) независимо от формы их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представления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Информационная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продукция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предназначенная для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оборота на территории Российской Федерации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продукция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 массовой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информации, 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информация,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распространяемая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посредством зрелищных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посредством информационно-телекоммуникационных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сетей, в том числе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сети «Интернет»</a:t>
            </a: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Зрелищное мероприятие -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демонстрация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информационной продукции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месте,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доступном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 в месте,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присутствует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значительное число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принадлежащих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обычному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кругу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 числе посредством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проведения театрально-зрелищных,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культурно-просветительных и зрелищно-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развлекательных мероприятий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картинки к презентации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734" y="2996952"/>
            <a:ext cx="2345810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6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сцов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картинки к презентации\vozrastnyie-reytingi-kak-ih-pravilno-ispolzovat-11-600x300-cust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4" y="1916832"/>
            <a:ext cx="724614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3504" y="548680"/>
            <a:ext cx="7208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Категории информационной прод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укции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сцов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5330679"/>
              </p:ext>
            </p:extLst>
          </p:nvPr>
        </p:nvGraphicFramePr>
        <p:xfrm>
          <a:off x="755576" y="620688"/>
          <a:ext cx="770485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16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осцов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3" y="961592"/>
            <a:ext cx="7822353" cy="517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823" y="4955855"/>
            <a:ext cx="1500198" cy="118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-108520" y="7486"/>
            <a:ext cx="9433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требований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ФЗ от 29.12.2010 №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436-ФЗ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сетевыми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печатными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СМИ</a:t>
            </a:r>
          </a:p>
        </p:txBody>
      </p:sp>
    </p:spTree>
    <p:extLst>
      <p:ext uri="{BB962C8B-B14F-4D97-AF65-F5344CB8AC3E}">
        <p14:creationId xmlns:p14="http://schemas.microsoft.com/office/powerpoint/2010/main" val="36597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осцов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9" y="857232"/>
            <a:ext cx="7000924" cy="512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5214950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9512" y="-3047"/>
            <a:ext cx="8856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требований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ФЗ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29.12.2010 №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436-ФЗ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сетевыми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печатными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осцов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857232"/>
            <a:ext cx="6929486" cy="510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5214950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9512" y="-3047"/>
            <a:ext cx="8856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требований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ФЗ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29.12.2010 №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436-ФЗ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сетевыми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печатными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осцов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картинки к презентации\Крест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5689" y="2948005"/>
            <a:ext cx="1357322" cy="1285884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208" y="1484784"/>
            <a:ext cx="1357322" cy="130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F:\картинки к презентации\Крест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4226215"/>
            <a:ext cx="1357322" cy="12858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3507" y="332656"/>
            <a:ext cx="8856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требований ФЗ от 29.12.2010 №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436-ФЗ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сетевых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печатных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9224"/>
            <a:ext cx="51435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1171</TotalTime>
  <Words>616</Words>
  <Application>Microsoft Office PowerPoint</Application>
  <PresentationFormat>Экран (4:3)</PresentationFormat>
  <Paragraphs>73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Косцова</dc:creator>
  <cp:lastModifiedBy>Косцова</cp:lastModifiedBy>
  <cp:revision>72</cp:revision>
  <cp:lastPrinted>2019-04-19T13:54:37Z</cp:lastPrinted>
  <dcterms:created xsi:type="dcterms:W3CDTF">2019-04-05T10:24:57Z</dcterms:created>
  <dcterms:modified xsi:type="dcterms:W3CDTF">2019-06-04T11:09:38Z</dcterms:modified>
</cp:coreProperties>
</file>