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79" r:id="rId2"/>
    <p:sldId id="296" r:id="rId3"/>
    <p:sldId id="293" r:id="rId4"/>
    <p:sldId id="294" r:id="rId5"/>
    <p:sldId id="295" r:id="rId6"/>
    <p:sldId id="297" r:id="rId7"/>
    <p:sldId id="282" r:id="rId8"/>
    <p:sldId id="298" r:id="rId9"/>
    <p:sldId id="292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8" autoAdjust="0"/>
    <p:restoredTop sz="94971" autoAdjust="0"/>
  </p:normalViewPr>
  <p:slideViewPr>
    <p:cSldViewPr>
      <p:cViewPr>
        <p:scale>
          <a:sx n="110" d="100"/>
          <a:sy n="110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C221-F9ED-4A34-85BC-FA6DE809E899}" type="datetimeFigureOut">
              <a:rPr lang="ru-RU" smtClean="0"/>
              <a:t>26.5.23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CACD1-0BBA-4445-85C2-2C3FF1306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4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CD1-0BBA-4445-85C2-2C3FF13069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DD0D92-D4B2-4371-89A5-E0EF5AC52083}" type="datetimeFigureOut">
              <a:rPr lang="ru-RU" smtClean="0"/>
              <a:t>26.5.23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C739BD-275C-4F04-AA5F-8598FA7E32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910" y="836712"/>
            <a:ext cx="7130490" cy="48320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неудаление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владельцем информационного ресурса в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информационно-телекоммуникационной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сети «Интернет» информации или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интернет-страницы в случае, если обязанность по удалению такой информации, интернет-страницы предусмотрена законодательством РФ об информации, информационных технологиях и о защите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(ч. 2 ст. 13.41 КоАП РФ)</a:t>
            </a:r>
          </a:p>
        </p:txBody>
      </p:sp>
    </p:spTree>
    <p:extLst>
      <p:ext uri="{BB962C8B-B14F-4D97-AF65-F5344CB8AC3E}">
        <p14:creationId xmlns:p14="http://schemas.microsoft.com/office/powerpoint/2010/main" val="306493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-3163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0"/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ЕДИНЫЙ РЕЕСТР ЗАПРЕЩЕННОЙ ИНФОРМАЦИИ</a:t>
            </a:r>
          </a:p>
          <a:p>
            <a:pPr lvl="0" algn="ctr" defTabSz="0"/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СТАТЬИ 15.1, 15.1-1, 15.1-2 ФЕДЕРАЛЬНОГО ЗАКОНА № 149-ФЗ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8689" y="726044"/>
            <a:ext cx="1348447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Статья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15.1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11" y="581612"/>
            <a:ext cx="59261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7733233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6249" y="1236883"/>
            <a:ext cx="1522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2536" y="2505415"/>
            <a:ext cx="2763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РОСАЛКОГОЛЬРЕГУЛИРОВАНИЕ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9786" y="2183494"/>
            <a:ext cx="1262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ФНС РОССИИ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9786" y="1591063"/>
            <a:ext cx="1248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МВД РОССИИ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6444" y="1876748"/>
            <a:ext cx="1789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4541" y="2990018"/>
            <a:ext cx="135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РОСМОЛОДЕЖ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2226" y="3443094"/>
            <a:ext cx="1614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РОСЗДРАВНАДЗОР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5659" y="3883780"/>
            <a:ext cx="2005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МВД/ФСБ/РОСГВАРДИЯ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95853" y="1303375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586736" y="1657555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595285" y="1923466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95853" y="2228416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86738" y="2552845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95286" y="3221178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586737" y="2928292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595853" y="3947808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01054" y="1195892"/>
            <a:ext cx="37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ДЕТСКАЯ ПОРНОГРАФИЯ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ПРОПАГАНДА ЛГБТ, ПЕДОФИЛИИ, СМЕНЫ ПОЛА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6708" y="1591064"/>
            <a:ext cx="1118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НАРКОТИКИ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1054" y="1868064"/>
            <a:ext cx="3444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ПРИЗЫВЫ К СОВЕРШЕНИЮ САМОУБИЙСТВ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5380" y="2134879"/>
            <a:ext cx="1458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АЗАРТНЫЕ ИГРЫ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3209" y="2394021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ОНЛАЙН ТОРГОВЛЯ АЛКОГОЛЬНОЙ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ПРОДУКЦИЕЙ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3029" y="2789791"/>
            <a:ext cx="43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ВОВЛЕЧЕНИЕ НЕСОВЕРШЕННОЛЕТНИХ  В ПРОТИВОПРАВНУЮ  ДЕЯТЕЛЬНОСТЬ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ПОСТРАДАВШИЕ НЕСОВЕРШЕННОЛЕТНИЕ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479" y="3434535"/>
            <a:ext cx="437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ОНЛАЙН ТОРГОВЛЯ ЛЕКАРСТВЕННЫМИ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ПРЕПАРАТАМИ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5701" y="3896200"/>
            <a:ext cx="2916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ВЗРЫВЧАТЫЕ ВЕЩЕСТВА И ОРУЖИЕ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595852" y="3528848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9027" y="4161731"/>
            <a:ext cx="657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C6E7F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ФССП</a:t>
            </a:r>
            <a:endParaRPr lang="ru-RU" sz="12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586738" y="4241860"/>
            <a:ext cx="30925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15701" y="4164578"/>
            <a:ext cx="2030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ПОРОЧАЩИЕ СВЕДЕНИЯ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97" y="2066955"/>
            <a:ext cx="1626676" cy="122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18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проверки нахождения сайтов в Едином реестре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76189"/>
            <a:ext cx="7096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5805264"/>
            <a:ext cx="3247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lvl="0" algn="ctr"/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http://</a:t>
            </a:r>
            <a:r>
              <a:rPr lang="en-US" altLang="ru-RU" sz="2400" b="1" dirty="0">
                <a:solidFill>
                  <a:srgbClr val="1F497D">
                    <a:lumMod val="75000"/>
                  </a:srgbClr>
                </a:solidFill>
                <a:latin typeface="Arial"/>
                <a:cs typeface="Times New Roman" pitchFamily="18" charset="0"/>
              </a:rPr>
              <a:t>eais.rkn.gov.ru</a:t>
            </a:r>
            <a:endParaRPr lang="ru-RU" altLang="ru-RU" sz="2400" dirty="0">
              <a:solidFill>
                <a:srgbClr val="1F497D">
                  <a:lumMod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6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1202485"/>
          </a:xfrm>
        </p:spPr>
        <p:txBody>
          <a:bodyPr/>
          <a:lstStyle/>
          <a:p>
            <a:r>
              <a:rPr lang="ru-RU" sz="32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сообщений о наличии запрещенной информации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556792"/>
            <a:ext cx="738912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2990" y="5733256"/>
            <a:ext cx="3247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lvl="0" algn="ctr"/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http://</a:t>
            </a:r>
            <a:r>
              <a:rPr lang="en-US" altLang="ru-RU" sz="2400" b="1" dirty="0">
                <a:solidFill>
                  <a:srgbClr val="1F497D">
                    <a:lumMod val="75000"/>
                  </a:srgbClr>
                </a:solidFill>
                <a:latin typeface="Arial"/>
                <a:cs typeface="Times New Roman" pitchFamily="18" charset="0"/>
              </a:rPr>
              <a:t>eais.rkn.gov.ru</a:t>
            </a:r>
            <a:endParaRPr lang="ru-RU" altLang="ru-RU" sz="2400" dirty="0">
              <a:solidFill>
                <a:srgbClr val="1F497D">
                  <a:lumMod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836712"/>
            <a:ext cx="6868111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35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3363"/>
            <a:ext cx="6346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/>
          <a:stretch/>
        </p:blipFill>
        <p:spPr bwMode="auto">
          <a:xfrm>
            <a:off x="622456" y="4053786"/>
            <a:ext cx="7813924" cy="236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33" b="42709"/>
          <a:stretch/>
        </p:blipFill>
        <p:spPr bwMode="auto">
          <a:xfrm>
            <a:off x="611560" y="761826"/>
            <a:ext cx="1527428" cy="329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1878" y="604384"/>
            <a:ext cx="607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требований генеральной прокуратуры РФ меры по 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ограничению доступа применяются к сайтам, на который размещаются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19915" y="118255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134110" y="14494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138988" y="1678117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145026" y="191211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45026" y="217611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51573" y="248999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145026" y="272217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145026" y="2975079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1469" y="1127604"/>
            <a:ext cx="50193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ПРИЗЫВЫ К ОСУЩЕСТВЛЕНИЮ ЭКСТРЕМИСТСКОЙ ДЕЯТЕЛЬНОСТИ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7534" y="1365561"/>
            <a:ext cx="6009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ОПРАВДАНИЕ ЭКСТРЕМИСТСКОЙ И ТЕРРОРИСТИЧЕСКОЙ ДЕЯТЕЛЬНОСТИ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137" y="1624152"/>
            <a:ext cx="5727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ЭКСТРЕМИСТСКИХ ОРГАНИЗАЦИЙ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03641" y="1853315"/>
            <a:ext cx="5451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</a:t>
            </a:r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НЕЖЕЛАТЕЛЬНЫХ ОРГАНИЗАЦИЙ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9365" y="2074494"/>
            <a:ext cx="62198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ПРИЗЫВЫ К УЧАСТИЮ В МАССОВЫХ (ПУБЛИЧНЫХ) МЕРОПРИЯТИЯХ, ПРОВОДИМЫХ С НАРУШЕНИЕМ УСТАНОВЛЕННОГО ПОРЯДКА И МАССОВЫМ БЕСПОРЯДКАМ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3641" y="2431195"/>
            <a:ext cx="55546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НЕДОСТОВЕРНАЯ ОБЩЕСТВЕННО ЗНАЧИМАЯ ИНФОРМАЦИЯ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8813" y="2663375"/>
            <a:ext cx="54247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ПРЕДЛОЖЕНИЯ О ПРИОБРЕТЕНИИ ПОДДЕЛЬНЫХ ДОКУМЕНТОВ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88813" y="2904677"/>
            <a:ext cx="61254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ИНФОРМАЦИОННЫХ МАТЕРИАЛЫ О НЕЗАКОННОЙ ФИНАНСОВОЙ ДЕЯТЕЛЬНОСТИ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157076" y="329433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157076" y="370482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1137" y="3158593"/>
            <a:ext cx="61980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НАПРАВЛЕННАЯ НА ДИСКРЕДИТАЦИЮ ИСПОЛЬЗОВАНИЯ ВООРУЖЕННЫХ СИЛ РФ</a:t>
            </a:r>
            <a:endParaRPr lang="ru-RU" sz="105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1136" y="3502083"/>
            <a:ext cx="59759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ИНОСТРАННОЙ ИЛИ МЕЖДУНАРОДНОЙ НЕПРАВИТЕЛЬСТВЕННОЙ ОРГАНИЗАЦИИ, ДЕЯТЕЛЬНОСТЬ КОТОРОЙ ПРИЗНАНА НЕЖЕЛАТЕЛЬНОЙ НА ТЕРРИТОРИИ РОССИЙСКОЙ ФЕДЕРАЦИИ</a:t>
            </a:r>
            <a:endParaRPr lang="ru-RU" sz="105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9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4624"/>
            <a:ext cx="698477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РЕЕСТР ИНФОРМАЦИОННЫХ РЕСУРСОВ ИНОСТРАННЫХ СРЕДСТВ МАССОВОЙ ИНФОРМАЦИИ, ВЫПОЛНЯЮЩИХ ФУНКЦИИ ИНОСТРАННОГО АГЕНТА, ДОСТУП К КОТОРЫМ ОГРАНИЧЕН НА ТЕРРИТОРИИ РОССИЙСКОЙ ФЕДЕРАЦИИ</a:t>
            </a:r>
            <a:b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15.9 ФЕДЕРАЛЬНОГО ЗАКОНА № 149-ФЗ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39395" r="9282" b="16615"/>
          <a:stretch/>
        </p:blipFill>
        <p:spPr bwMode="auto">
          <a:xfrm>
            <a:off x="755576" y="1268761"/>
            <a:ext cx="77048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88840"/>
            <a:ext cx="77048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ЮСТИЦИИ РОССИЙСКОЙ ФЕДЕРАЦИИ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ВЕДЕТ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РЕЕСТР ИНОСТРАННЫХ АГЕНТОВ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6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5"/>
          <a:stretch/>
        </p:blipFill>
        <p:spPr bwMode="auto">
          <a:xfrm>
            <a:off x="756519" y="520700"/>
            <a:ext cx="7631905" cy="255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519" y="3071004"/>
            <a:ext cx="75598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Особо опасный контент:</a:t>
            </a:r>
          </a:p>
          <a:p>
            <a:pPr algn="just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нформация, содержащая призывы к осуществлению экстремистской деятельности 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атериалы с порнографическими изображениями несовершеннолетних и (или) объявления о привлечении несовершеннолетних в качестве исполнителей для участия в зрелищных мероприятиях порнографического характера;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нформация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новых потенциально опасных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веществ, местах их приобретения, способах и местах культивирования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наркосодержащих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растений.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3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9462" y="3333491"/>
            <a:ext cx="5828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2" descr="F: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528392" cy="272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29408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контроля и надзора в сфере массовых коммуникаций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(4162) 49-40-24 </a:t>
            </a: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rsockanc28@rkn.gov.ru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6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080FF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1176</TotalTime>
  <Words>350</Words>
  <Application>Microsoft Office PowerPoint</Application>
  <PresentationFormat>Экран (4:3)</PresentationFormat>
  <Paragraphs>62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Презентация PowerPoint</vt:lpstr>
      <vt:lpstr>Форма проверки нахождения сайтов в Едином реестре</vt:lpstr>
      <vt:lpstr>Подача сообщений о наличии запрещенной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 законодательства Российской Федерации, предъявляемые для средств массовой информации</dc:title>
  <dc:creator>Kab2</dc:creator>
  <cp:lastModifiedBy>Косцова</cp:lastModifiedBy>
  <cp:revision>104</cp:revision>
  <cp:lastPrinted>2023-05-03T01:07:09Z</cp:lastPrinted>
  <dcterms:created xsi:type="dcterms:W3CDTF">2022-08-18T07:51:02Z</dcterms:created>
  <dcterms:modified xsi:type="dcterms:W3CDTF">2023-05-26T05:01:03Z</dcterms:modified>
</cp:coreProperties>
</file>