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4" r:id="rId7"/>
    <p:sldId id="261" r:id="rId8"/>
    <p:sldId id="285" r:id="rId9"/>
    <p:sldId id="262" r:id="rId10"/>
    <p:sldId id="286" r:id="rId11"/>
    <p:sldId id="293" r:id="rId12"/>
    <p:sldId id="263" r:id="rId13"/>
    <p:sldId id="264" r:id="rId14"/>
    <p:sldId id="265" r:id="rId15"/>
    <p:sldId id="270" r:id="rId16"/>
    <p:sldId id="272" r:id="rId17"/>
    <p:sldId id="287" r:id="rId18"/>
    <p:sldId id="266" r:id="rId19"/>
    <p:sldId id="282" r:id="rId20"/>
    <p:sldId id="269" r:id="rId21"/>
    <p:sldId id="289" r:id="rId22"/>
    <p:sldId id="290" r:id="rId23"/>
    <p:sldId id="291" r:id="rId24"/>
    <p:sldId id="292" r:id="rId25"/>
    <p:sldId id="276" r:id="rId26"/>
    <p:sldId id="277" r:id="rId27"/>
    <p:sldId id="278" r:id="rId28"/>
    <p:sldId id="279" r:id="rId29"/>
    <p:sldId id="280" r:id="rId30"/>
    <p:sldId id="281" r:id="rId3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shenichnikova" initials="P" lastIdx="2" clrIdx="0">
    <p:extLst>
      <p:ext uri="{19B8F6BF-5375-455C-9EA6-DF929625EA0E}">
        <p15:presenceInfo xmlns:p15="http://schemas.microsoft.com/office/powerpoint/2012/main" xmlns="" userId="Pshenichnik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02" y="-11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>
                <a:latin typeface="Book Antiqua" pitchFamily="18" charset="0"/>
              </a:defRPr>
            </a:pPr>
            <a:r>
              <a:rPr lang="ru-RU" dirty="0">
                <a:latin typeface="Book Antiqua" pitchFamily="18" charset="0"/>
              </a:rPr>
              <a:t>Количество выявленных нарушений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5138006595984858E-2"/>
          <c:y val="0.22031216652042987"/>
          <c:w val="0.95452728558166633"/>
          <c:h val="0.610510436181397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Book Antiqu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E5F-477A-8EA7-CCB421B741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>
                        <a:latin typeface="Book Antiqua" pitchFamily="18" charset="0"/>
                      </a:rPr>
                      <a:t>36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5F-477A-8EA7-CCB421B74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>
                    <a:latin typeface="Book Antiqua" panose="0204060205030503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E5F-477A-8EA7-CCB421B7412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9 мес. 2022 года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>
                        <a:latin typeface="Book Antiqua" pitchFamily="18" charset="0"/>
                      </a:rPr>
                      <a:t>1</a:t>
                    </a:r>
                    <a:r>
                      <a:rPr lang="en-US"/>
                      <a:t>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5F-477A-8EA7-CCB421B74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Book Antiqu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E5F-477A-8EA7-CCB421B7412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0362880"/>
        <c:axId val="34538624"/>
      </c:barChart>
      <c:catAx>
        <c:axId val="8036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4538624"/>
        <c:crosses val="autoZero"/>
        <c:auto val="1"/>
        <c:lblAlgn val="ctr"/>
        <c:lblOffset val="100"/>
        <c:noMultiLvlLbl val="0"/>
      </c:catAx>
      <c:valAx>
        <c:axId val="345386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803628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8.2946202230864713E-2"/>
          <c:y val="0.91003264641482284"/>
          <c:w val="0.80930429676463422"/>
          <c:h val="8.8299708711770966E-2"/>
        </c:manualLayout>
      </c:layout>
      <c:overlay val="0"/>
      <c:txPr>
        <a:bodyPr/>
        <a:lstStyle/>
        <a:p>
          <a:pPr>
            <a:defRPr>
              <a:latin typeface="Book Antiqua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title>
      <c:tx>
        <c:rich>
          <a:bodyPr/>
          <a:lstStyle/>
          <a:p>
            <a:pPr>
              <a:defRPr>
                <a:latin typeface="Book Antiqua" pitchFamily="18" charset="0"/>
              </a:defRPr>
            </a:pPr>
            <a:r>
              <a:rPr lang="ru-RU" sz="2160" b="1" i="0" u="none" strike="noStrike" kern="1200" baseline="0" dirty="0">
                <a:solidFill>
                  <a:prstClr val="black"/>
                </a:solidFill>
                <a:latin typeface="Book Antiqua" pitchFamily="18" charset="0"/>
                <a:ea typeface="+mn-ea"/>
                <a:cs typeface="+mn-cs"/>
              </a:rPr>
              <a:t>Нарушение</a:t>
            </a:r>
            <a:r>
              <a:rPr lang="ru-RU" dirty="0">
                <a:latin typeface="Book Antiqua" pitchFamily="18" charset="0"/>
              </a:rPr>
              <a:t> порядка объявления выходных данных</a:t>
            </a: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area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Нарушение порядка объявления выходных данных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dLbls>
            <c:dLbl>
              <c:idx val="2"/>
              <c:layout>
                <c:manualLayout>
                  <c:x val="-2.5000000000000001E-2"/>
                  <c:y val="-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5F-4C29-8BA8-074681381F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Book Antiqu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9 мес.2022 года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BC-4A40-8448-ED4394A71D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573312"/>
        <c:axId val="34603776"/>
        <c:axId val="34479168"/>
      </c:area3DChart>
      <c:catAx>
        <c:axId val="345733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Book Antiqua" pitchFamily="18" charset="0"/>
              </a:defRPr>
            </a:pPr>
            <a:endParaRPr lang="ru-RU"/>
          </a:p>
        </c:txPr>
        <c:crossAx val="34603776"/>
        <c:crosses val="autoZero"/>
        <c:auto val="1"/>
        <c:lblAlgn val="ctr"/>
        <c:lblOffset val="100"/>
        <c:noMultiLvlLbl val="0"/>
      </c:catAx>
      <c:valAx>
        <c:axId val="346037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Book Antiqua" pitchFamily="18" charset="0"/>
              </a:defRPr>
            </a:pPr>
            <a:endParaRPr lang="ru-RU"/>
          </a:p>
        </c:txPr>
        <c:crossAx val="34573312"/>
        <c:crosses val="autoZero"/>
        <c:crossBetween val="midCat"/>
      </c:valAx>
      <c:serAx>
        <c:axId val="34479168"/>
        <c:scaling>
          <c:orientation val="minMax"/>
        </c:scaling>
        <c:delete val="1"/>
        <c:axPos val="b"/>
        <c:majorTickMark val="none"/>
        <c:minorTickMark val="none"/>
        <c:tickLblPos val="none"/>
        <c:crossAx val="34603776"/>
        <c:crosses val="autoZero"/>
      </c:ser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445045770065281E-2"/>
          <c:y val="5.5258582534537089E-2"/>
          <c:w val="0.58023905251743579"/>
          <c:h val="0.746715851204649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Невыполнение в установленный срок законного предписания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9 мес. 2022 года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4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86-42A1-9629-F18D89D1DCE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Нарушение лицензионных требований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9 мес. 2022 года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25</c:v>
                </c:pt>
                <c:pt idx="1">
                  <c:v>17</c:v>
                </c:pt>
                <c:pt idx="2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386-42A1-9629-F18D89D1DC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571456"/>
        <c:axId val="41572992"/>
      </c:barChart>
      <c:catAx>
        <c:axId val="41571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 Antiqua" pitchFamily="18" charset="0"/>
              </a:defRPr>
            </a:pPr>
            <a:endParaRPr lang="ru-RU"/>
          </a:p>
        </c:txPr>
        <c:crossAx val="41572992"/>
        <c:crosses val="autoZero"/>
        <c:auto val="1"/>
        <c:lblAlgn val="ctr"/>
        <c:lblOffset val="100"/>
        <c:noMultiLvlLbl val="0"/>
      </c:catAx>
      <c:valAx>
        <c:axId val="41572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Book Antiqua" pitchFamily="18" charset="0"/>
              </a:defRPr>
            </a:pPr>
            <a:endParaRPr lang="ru-RU"/>
          </a:p>
        </c:txPr>
        <c:crossAx val="41571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153317384072742"/>
          <c:y val="0.129101728186613"/>
          <c:w val="0.29125432126649703"/>
          <c:h val="0.77474253420924299"/>
        </c:manualLayout>
      </c:layout>
      <c:overlay val="0"/>
      <c:txPr>
        <a:bodyPr/>
        <a:lstStyle/>
        <a:p>
          <a:pPr>
            <a:defRPr>
              <a:latin typeface="Book Antiqua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area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Нарушение требований о предоставлении обязательного экземпляра документов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9 мес. 2022 года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B5-4C63-8B3E-F6E66FC3068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Нарушение установленного порядка распространения среди детей продукции средства массовой информации, содержащей информацию, причиняющую вред их здоровью и (или) развитию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9 мес. 2022 года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</c:v>
                </c:pt>
                <c:pt idx="1">
                  <c:v>6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B5-4C63-8B3E-F6E66FC3068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Невыполнение в установленный срок законного предписания органа (должностного лица), осуществляющего государственный надзор (контроль), об устранении выявленного нарушения</c:v>
                </c:pt>
              </c:strCache>
            </c:strRef>
          </c:tx>
          <c:spPr>
            <a:ln w="25400">
              <a:noFill/>
            </a:ln>
          </c:spPr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9 мес. 2022 года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3B5-4C63-8B3E-F6E66FC306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968000"/>
        <c:axId val="41969536"/>
        <c:axId val="38132800"/>
      </c:area3DChart>
      <c:catAx>
        <c:axId val="41968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969536"/>
        <c:crosses val="autoZero"/>
        <c:auto val="1"/>
        <c:lblAlgn val="ctr"/>
        <c:lblOffset val="100"/>
        <c:noMultiLvlLbl val="0"/>
      </c:catAx>
      <c:valAx>
        <c:axId val="41969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968000"/>
        <c:crosses val="autoZero"/>
        <c:crossBetween val="midCat"/>
      </c:valAx>
      <c:serAx>
        <c:axId val="38132800"/>
        <c:scaling>
          <c:orientation val="minMax"/>
        </c:scaling>
        <c:delete val="0"/>
        <c:axPos val="b"/>
        <c:majorTickMark val="out"/>
        <c:minorTickMark val="none"/>
        <c:tickLblPos val="nextTo"/>
        <c:crossAx val="41969536"/>
        <c:crosses val="autoZero"/>
      </c:serAx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491644719214227E-2"/>
          <c:y val="5.4257867278839987E-2"/>
          <c:w val="0.53722065428771215"/>
          <c:h val="0.70658686550227656"/>
        </c:manualLayout>
      </c:layout>
      <c:area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Нарушение требований Федерального закона от 29.12.1994 № 77-ФЗ «Об обязательном экземпляре документов»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9 мес. 2022 года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E70-41F8-A443-D3CAADE82DC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Нарушение требований Федерального закона от 29.12.2010 г. № 436-ФЗ «О защите детей от информации, причиняющей вред их здоровью и развитию»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9 мес. 2022 года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</c:v>
                </c:pt>
                <c:pt idx="1">
                  <c:v>6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E70-41F8-A443-D3CAADE82D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640704"/>
        <c:axId val="41642240"/>
        <c:axId val="41644032"/>
      </c:area3DChart>
      <c:catAx>
        <c:axId val="41640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Book Antiqua" pitchFamily="18" charset="0"/>
              </a:defRPr>
            </a:pPr>
            <a:endParaRPr lang="ru-RU"/>
          </a:p>
        </c:txPr>
        <c:crossAx val="41642240"/>
        <c:crosses val="autoZero"/>
        <c:auto val="1"/>
        <c:lblAlgn val="ctr"/>
        <c:lblOffset val="100"/>
        <c:noMultiLvlLbl val="0"/>
      </c:catAx>
      <c:valAx>
        <c:axId val="41642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1640704"/>
        <c:crosses val="autoZero"/>
        <c:crossBetween val="midCat"/>
      </c:valAx>
      <c:serAx>
        <c:axId val="41644032"/>
        <c:scaling>
          <c:orientation val="minMax"/>
        </c:scaling>
        <c:delete val="1"/>
        <c:axPos val="b"/>
        <c:majorTickMark val="out"/>
        <c:minorTickMark val="none"/>
        <c:tickLblPos val="none"/>
        <c:crossAx val="41642240"/>
        <c:crosses val="autoZero"/>
      </c:serAx>
    </c:plotArea>
    <c:legend>
      <c:legendPos val="r"/>
      <c:layout/>
      <c:overlay val="0"/>
      <c:txPr>
        <a:bodyPr/>
        <a:lstStyle/>
        <a:p>
          <a:pPr>
            <a:defRPr sz="1400">
              <a:latin typeface="Book Antiqua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minjust.gov.ru/ru/activity/directions/942/spisok-lic-vypolnyayushih-funkcii-inostrannogo-agenta/" TargetMode="External"/><Relationship Id="rId2" Type="http://schemas.openxmlformats.org/officeDocument/2006/relationships/hyperlink" Target="https://minjust.gov.ru/ru/pages/reestr-nezaregistrirovannyh-obshestvennyh-obedinenij-vypolnyayushih-funkcii-inostrannogo-agenta/" TargetMode="External"/><Relationship Id="rId1" Type="http://schemas.openxmlformats.org/officeDocument/2006/relationships/hyperlink" Target="http://unro.minjust.ru/NKOForeignAgent.aspx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minjust.gov.ru/ru/activity/directions/942/spisok-lic-vypolnyayushih-funkcii-inostrannogo-agenta/" TargetMode="External"/><Relationship Id="rId2" Type="http://schemas.openxmlformats.org/officeDocument/2006/relationships/hyperlink" Target="https://minjust.gov.ru/ru/pages/reestr-nezaregistrirovannyh-obshestvennyh-obedinenij-vypolnyayushih-funkcii-inostrannogo-agenta/" TargetMode="External"/><Relationship Id="rId1" Type="http://schemas.openxmlformats.org/officeDocument/2006/relationships/hyperlink" Target="http://unro.minjust.ru/NKOForeignAgent.asp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C6C90A-0FB8-49CF-BEF8-F3251F475A6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EC92DB-4360-48A5-ABFB-FB205A79534E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>
              <a:solidFill>
                <a:schemeClr val="bg1"/>
              </a:solidFill>
              <a:latin typeface="Book Antiqua" pitchFamily="18" charset="0"/>
            </a:rPr>
            <a:t>ЗАПРЕЩЕНО</a:t>
          </a:r>
          <a:r>
            <a:rPr lang="ru-RU" sz="1200" dirty="0">
              <a:solidFill>
                <a:schemeClr val="bg1"/>
              </a:solidFill>
            </a:rPr>
            <a:t> </a:t>
          </a:r>
          <a:r>
            <a:rPr lang="ru-RU" sz="1200" dirty="0">
              <a:solidFill>
                <a:schemeClr val="bg1"/>
              </a:solidFill>
              <a:latin typeface="Book Antiqua" pitchFamily="18" charset="0"/>
            </a:rPr>
            <a:t>распространять информацию и </a:t>
          </a:r>
          <a:r>
            <a:rPr lang="ru-RU" sz="1200" dirty="0" smtClean="0">
              <a:solidFill>
                <a:schemeClr val="bg1"/>
              </a:solidFill>
              <a:latin typeface="Book Antiqua" pitchFamily="18" charset="0"/>
            </a:rPr>
            <a:t>материалы лиц, имеющих статус </a:t>
          </a:r>
          <a:r>
            <a:rPr lang="ru-RU" sz="1200" dirty="0" err="1" smtClean="0">
              <a:solidFill>
                <a:schemeClr val="bg1"/>
              </a:solidFill>
              <a:latin typeface="Book Antiqua" pitchFamily="18" charset="0"/>
            </a:rPr>
            <a:t>иноагентов</a:t>
          </a:r>
          <a:r>
            <a:rPr lang="ru-RU" sz="1200" dirty="0" smtClean="0">
              <a:solidFill>
                <a:schemeClr val="bg1"/>
              </a:solidFill>
              <a:latin typeface="Book Antiqua" pitchFamily="18" charset="0"/>
            </a:rPr>
            <a:t>, без </a:t>
          </a:r>
          <a:r>
            <a:rPr lang="ru-RU" sz="1600" dirty="0" smtClean="0">
              <a:solidFill>
                <a:schemeClr val="bg1"/>
              </a:solidFill>
              <a:latin typeface="Book Antiqua" pitchFamily="18" charset="0"/>
            </a:rPr>
            <a:t>пометки</a:t>
          </a:r>
          <a:r>
            <a:rPr lang="ru-RU" sz="1200" dirty="0" smtClean="0">
              <a:solidFill>
                <a:schemeClr val="bg1"/>
              </a:solidFill>
              <a:latin typeface="Book Antiqua" pitchFamily="18" charset="0"/>
            </a:rPr>
            <a:t>  о том, что эти лица признаны </a:t>
          </a:r>
          <a:r>
            <a:rPr lang="ru-RU" sz="1200" dirty="0" err="1" smtClean="0">
              <a:solidFill>
                <a:schemeClr val="bg1"/>
              </a:solidFill>
              <a:latin typeface="Book Antiqua" pitchFamily="18" charset="0"/>
            </a:rPr>
            <a:t>иноагентами</a:t>
          </a:r>
          <a:r>
            <a:rPr lang="ru-RU" sz="1200" dirty="0" smtClean="0">
              <a:solidFill>
                <a:schemeClr val="bg1"/>
              </a:solidFill>
              <a:latin typeface="Book Antiqua" pitchFamily="18" charset="0"/>
            </a:rPr>
            <a:t> </a:t>
          </a:r>
          <a:endParaRPr lang="ru-RU" sz="1200" dirty="0">
            <a:solidFill>
              <a:schemeClr val="bg1"/>
            </a:solidFill>
          </a:endParaRPr>
        </a:p>
      </dgm:t>
    </dgm:pt>
    <dgm:pt modelId="{37931B21-10E2-4E95-826A-B246DC4A2647}" type="parTrans" cxnId="{465F968E-EF4F-4B16-A8FA-D686BE67906B}">
      <dgm:prSet/>
      <dgm:spPr/>
      <dgm:t>
        <a:bodyPr/>
        <a:lstStyle/>
        <a:p>
          <a:endParaRPr lang="ru-RU"/>
        </a:p>
      </dgm:t>
    </dgm:pt>
    <dgm:pt modelId="{E82B9022-9CC6-4BE3-BC11-614AF37E00E7}" type="sibTrans" cxnId="{465F968E-EF4F-4B16-A8FA-D686BE67906B}">
      <dgm:prSet/>
      <dgm:spPr/>
      <dgm:t>
        <a:bodyPr/>
        <a:lstStyle/>
        <a:p>
          <a:endParaRPr lang="ru-RU"/>
        </a:p>
      </dgm:t>
    </dgm:pt>
    <dgm:pt modelId="{616EB15D-7CBF-4A0D-B5B2-E3C19D787C36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err="1">
              <a:latin typeface="Book Antiqua" pitchFamily="18" charset="0"/>
            </a:rPr>
            <a:t>НКО-иноагент</a:t>
          </a:r>
          <a:endParaRPr lang="ru-RU" dirty="0"/>
        </a:p>
      </dgm:t>
    </dgm:pt>
    <dgm:pt modelId="{B3652FBC-6E11-472F-A9DB-300FE2564144}" type="parTrans" cxnId="{B5B22A87-930C-4B46-83A2-C680384A1DBD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9FB36D6B-EF27-449A-BAFC-5C911484B3B8}" type="sibTrans" cxnId="{B5B22A87-930C-4B46-83A2-C680384A1DBD}">
      <dgm:prSet/>
      <dgm:spPr/>
      <dgm:t>
        <a:bodyPr/>
        <a:lstStyle/>
        <a:p>
          <a:endParaRPr lang="ru-RU"/>
        </a:p>
      </dgm:t>
    </dgm:pt>
    <dgm:pt modelId="{58FBA631-F244-4793-A868-C05E80507C15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err="1">
              <a:latin typeface="Book Antiqua" pitchFamily="18" charset="0"/>
            </a:rPr>
            <a:t>НОО-иноагент</a:t>
          </a:r>
          <a:endParaRPr lang="ru-RU" dirty="0"/>
        </a:p>
      </dgm:t>
    </dgm:pt>
    <dgm:pt modelId="{1DD1AE4A-5795-4637-BB91-F035CCCFCE3B}" type="parTrans" cxnId="{0DD6E267-141E-48C4-BCB4-9A869C8339FF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41C7066D-3C44-4366-AB58-E28F8E168FE7}" type="sibTrans" cxnId="{0DD6E267-141E-48C4-BCB4-9A869C8339FF}">
      <dgm:prSet/>
      <dgm:spPr/>
      <dgm:t>
        <a:bodyPr/>
        <a:lstStyle/>
        <a:p>
          <a:endParaRPr lang="ru-RU"/>
        </a:p>
      </dgm:t>
    </dgm:pt>
    <dgm:pt modelId="{2628D6E4-4F81-4256-BDC6-AACEC10EEE01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>
              <a:latin typeface="Book Antiqua" pitchFamily="18" charset="0"/>
            </a:rPr>
            <a:t>Физлицо-иноагент</a:t>
          </a:r>
          <a:endParaRPr lang="ru-RU" dirty="0">
            <a:latin typeface="Book Antiqua" pitchFamily="18" charset="0"/>
          </a:endParaRPr>
        </a:p>
      </dgm:t>
    </dgm:pt>
    <dgm:pt modelId="{A45CC560-359C-416E-8ADE-1055ECDC4AF6}" type="parTrans" cxnId="{7FAE8244-0183-40DA-86B3-CDDF3EBCD547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774601E2-569A-43A7-9C23-C16095223AC9}" type="sibTrans" cxnId="{7FAE8244-0183-40DA-86B3-CDDF3EBCD547}">
      <dgm:prSet/>
      <dgm:spPr/>
      <dgm:t>
        <a:bodyPr/>
        <a:lstStyle/>
        <a:p>
          <a:endParaRPr lang="ru-RU"/>
        </a:p>
      </dgm:t>
    </dgm:pt>
    <dgm:pt modelId="{52F6F716-5DF2-4BCB-85A4-B642313F8F6D}" type="pres">
      <dgm:prSet presAssocID="{D1C6C90A-0FB8-49CF-BEF8-F3251F475A6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0D3C62-1F7E-499F-BBBC-2844AF6353B5}" type="pres">
      <dgm:prSet presAssocID="{29EC92DB-4360-48A5-ABFB-FB205A79534E}" presName="root1" presStyleCnt="0"/>
      <dgm:spPr/>
    </dgm:pt>
    <dgm:pt modelId="{AE39403E-C5C2-470C-80F7-7C8BA7019D90}" type="pres">
      <dgm:prSet presAssocID="{29EC92DB-4360-48A5-ABFB-FB205A79534E}" presName="LevelOneTextNode" presStyleLbl="node0" presStyleIdx="0" presStyleCnt="1" custScaleX="129023" custScaleY="2201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20DE10-841D-4810-B2D4-F5D0AA9C5030}" type="pres">
      <dgm:prSet presAssocID="{29EC92DB-4360-48A5-ABFB-FB205A79534E}" presName="level2hierChild" presStyleCnt="0"/>
      <dgm:spPr/>
    </dgm:pt>
    <dgm:pt modelId="{E26083D8-77F0-4F1B-8AB7-39AE2D90FEA1}" type="pres">
      <dgm:prSet presAssocID="{B3652FBC-6E11-472F-A9DB-300FE2564144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B725B77A-11D6-4609-A8A5-0227505C2A69}" type="pres">
      <dgm:prSet presAssocID="{B3652FBC-6E11-472F-A9DB-300FE2564144}" presName="connTx" presStyleLbl="parChTrans1D2" presStyleIdx="0" presStyleCnt="3"/>
      <dgm:spPr/>
      <dgm:t>
        <a:bodyPr/>
        <a:lstStyle/>
        <a:p>
          <a:endParaRPr lang="ru-RU"/>
        </a:p>
      </dgm:t>
    </dgm:pt>
    <dgm:pt modelId="{80AA5C34-13F7-4A51-9BBE-07EC4AB5BF99}" type="pres">
      <dgm:prSet presAssocID="{616EB15D-7CBF-4A0D-B5B2-E3C19D787C36}" presName="root2" presStyleCnt="0"/>
      <dgm:spPr/>
    </dgm:pt>
    <dgm:pt modelId="{AD31F093-A1AB-4B81-8DA7-85CC5E9A1791}" type="pres">
      <dgm:prSet presAssocID="{616EB15D-7CBF-4A0D-B5B2-E3C19D787C36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E74643-734F-4197-B6B4-97737CF1F0F7}" type="pres">
      <dgm:prSet presAssocID="{616EB15D-7CBF-4A0D-B5B2-E3C19D787C36}" presName="level3hierChild" presStyleCnt="0"/>
      <dgm:spPr/>
    </dgm:pt>
    <dgm:pt modelId="{064BB67D-330D-4ECA-8E0F-C4B1DAED1689}" type="pres">
      <dgm:prSet presAssocID="{1DD1AE4A-5795-4637-BB91-F035CCCFCE3B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BED7A355-F2CF-4FB0-AB5A-D90C2A741034}" type="pres">
      <dgm:prSet presAssocID="{1DD1AE4A-5795-4637-BB91-F035CCCFCE3B}" presName="connTx" presStyleLbl="parChTrans1D2" presStyleIdx="1" presStyleCnt="3"/>
      <dgm:spPr/>
      <dgm:t>
        <a:bodyPr/>
        <a:lstStyle/>
        <a:p>
          <a:endParaRPr lang="ru-RU"/>
        </a:p>
      </dgm:t>
    </dgm:pt>
    <dgm:pt modelId="{44DD6143-C838-486A-AF06-B2517474AC7D}" type="pres">
      <dgm:prSet presAssocID="{58FBA631-F244-4793-A868-C05E80507C15}" presName="root2" presStyleCnt="0"/>
      <dgm:spPr/>
    </dgm:pt>
    <dgm:pt modelId="{67B412AE-06C6-4E23-8380-557B4106ADA8}" type="pres">
      <dgm:prSet presAssocID="{58FBA631-F244-4793-A868-C05E80507C15}" presName="LevelTwoTextNode" presStyleLbl="node2" presStyleIdx="1" presStyleCnt="3" custLinFactNeighborX="-265" custLinFactNeighborY="-5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79D773-34B2-40F0-AE9C-CFFCE39CE47C}" type="pres">
      <dgm:prSet presAssocID="{58FBA631-F244-4793-A868-C05E80507C15}" presName="level3hierChild" presStyleCnt="0"/>
      <dgm:spPr/>
    </dgm:pt>
    <dgm:pt modelId="{C64C6150-4DDC-4281-AF9B-4AB8B3D4B827}" type="pres">
      <dgm:prSet presAssocID="{A45CC560-359C-416E-8ADE-1055ECDC4AF6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B7C439A9-7886-4DC1-B6F5-33F6B6C31823}" type="pres">
      <dgm:prSet presAssocID="{A45CC560-359C-416E-8ADE-1055ECDC4AF6}" presName="connTx" presStyleLbl="parChTrans1D2" presStyleIdx="2" presStyleCnt="3"/>
      <dgm:spPr/>
      <dgm:t>
        <a:bodyPr/>
        <a:lstStyle/>
        <a:p>
          <a:endParaRPr lang="ru-RU"/>
        </a:p>
      </dgm:t>
    </dgm:pt>
    <dgm:pt modelId="{4F7CFA23-2B8E-4094-BD52-696B2B9415CB}" type="pres">
      <dgm:prSet presAssocID="{2628D6E4-4F81-4256-BDC6-AACEC10EEE01}" presName="root2" presStyleCnt="0"/>
      <dgm:spPr/>
    </dgm:pt>
    <dgm:pt modelId="{F081C8E3-4563-4789-94DA-B6E334B55911}" type="pres">
      <dgm:prSet presAssocID="{2628D6E4-4F81-4256-BDC6-AACEC10EEE01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EDA2C0-1AB9-433A-8902-2C50D2B5A77D}" type="pres">
      <dgm:prSet presAssocID="{2628D6E4-4F81-4256-BDC6-AACEC10EEE01}" presName="level3hierChild" presStyleCnt="0"/>
      <dgm:spPr/>
    </dgm:pt>
  </dgm:ptLst>
  <dgm:cxnLst>
    <dgm:cxn modelId="{B5B22A87-930C-4B46-83A2-C680384A1DBD}" srcId="{29EC92DB-4360-48A5-ABFB-FB205A79534E}" destId="{616EB15D-7CBF-4A0D-B5B2-E3C19D787C36}" srcOrd="0" destOrd="0" parTransId="{B3652FBC-6E11-472F-A9DB-300FE2564144}" sibTransId="{9FB36D6B-EF27-449A-BAFC-5C911484B3B8}"/>
    <dgm:cxn modelId="{B50FD68E-DBDF-43F3-9570-C8C122412D41}" type="presOf" srcId="{B3652FBC-6E11-472F-A9DB-300FE2564144}" destId="{E26083D8-77F0-4F1B-8AB7-39AE2D90FEA1}" srcOrd="0" destOrd="0" presId="urn:microsoft.com/office/officeart/2005/8/layout/hierarchy2"/>
    <dgm:cxn modelId="{7FAE8244-0183-40DA-86B3-CDDF3EBCD547}" srcId="{29EC92DB-4360-48A5-ABFB-FB205A79534E}" destId="{2628D6E4-4F81-4256-BDC6-AACEC10EEE01}" srcOrd="2" destOrd="0" parTransId="{A45CC560-359C-416E-8ADE-1055ECDC4AF6}" sibTransId="{774601E2-569A-43A7-9C23-C16095223AC9}"/>
    <dgm:cxn modelId="{465F968E-EF4F-4B16-A8FA-D686BE67906B}" srcId="{D1C6C90A-0FB8-49CF-BEF8-F3251F475A61}" destId="{29EC92DB-4360-48A5-ABFB-FB205A79534E}" srcOrd="0" destOrd="0" parTransId="{37931B21-10E2-4E95-826A-B246DC4A2647}" sibTransId="{E82B9022-9CC6-4BE3-BC11-614AF37E00E7}"/>
    <dgm:cxn modelId="{1A013391-1B76-4518-A08A-CE16F355FCCE}" type="presOf" srcId="{2628D6E4-4F81-4256-BDC6-AACEC10EEE01}" destId="{F081C8E3-4563-4789-94DA-B6E334B55911}" srcOrd="0" destOrd="0" presId="urn:microsoft.com/office/officeart/2005/8/layout/hierarchy2"/>
    <dgm:cxn modelId="{9ECAF2DD-B536-4ADE-8B6B-52D095B395B9}" type="presOf" srcId="{1DD1AE4A-5795-4637-BB91-F035CCCFCE3B}" destId="{BED7A355-F2CF-4FB0-AB5A-D90C2A741034}" srcOrd="1" destOrd="0" presId="urn:microsoft.com/office/officeart/2005/8/layout/hierarchy2"/>
    <dgm:cxn modelId="{D3D9AA61-18DC-4877-A2B2-8E176D8CF5C6}" type="presOf" srcId="{29EC92DB-4360-48A5-ABFB-FB205A79534E}" destId="{AE39403E-C5C2-470C-80F7-7C8BA7019D90}" srcOrd="0" destOrd="0" presId="urn:microsoft.com/office/officeart/2005/8/layout/hierarchy2"/>
    <dgm:cxn modelId="{0DD6E267-141E-48C4-BCB4-9A869C8339FF}" srcId="{29EC92DB-4360-48A5-ABFB-FB205A79534E}" destId="{58FBA631-F244-4793-A868-C05E80507C15}" srcOrd="1" destOrd="0" parTransId="{1DD1AE4A-5795-4637-BB91-F035CCCFCE3B}" sibTransId="{41C7066D-3C44-4366-AB58-E28F8E168FE7}"/>
    <dgm:cxn modelId="{5DF61957-4880-4A9E-B0D7-C62992C179DD}" type="presOf" srcId="{1DD1AE4A-5795-4637-BB91-F035CCCFCE3B}" destId="{064BB67D-330D-4ECA-8E0F-C4B1DAED1689}" srcOrd="0" destOrd="0" presId="urn:microsoft.com/office/officeart/2005/8/layout/hierarchy2"/>
    <dgm:cxn modelId="{2B353760-800E-4365-B542-731B5FD4B1B3}" type="presOf" srcId="{D1C6C90A-0FB8-49CF-BEF8-F3251F475A61}" destId="{52F6F716-5DF2-4BCB-85A4-B642313F8F6D}" srcOrd="0" destOrd="0" presId="urn:microsoft.com/office/officeart/2005/8/layout/hierarchy2"/>
    <dgm:cxn modelId="{5CC7545B-59F2-4453-A93D-69DE2CBCD17B}" type="presOf" srcId="{616EB15D-7CBF-4A0D-B5B2-E3C19D787C36}" destId="{AD31F093-A1AB-4B81-8DA7-85CC5E9A1791}" srcOrd="0" destOrd="0" presId="urn:microsoft.com/office/officeart/2005/8/layout/hierarchy2"/>
    <dgm:cxn modelId="{869506D6-A814-457B-A1D3-C79E28F542B5}" type="presOf" srcId="{B3652FBC-6E11-472F-A9DB-300FE2564144}" destId="{B725B77A-11D6-4609-A8A5-0227505C2A69}" srcOrd="1" destOrd="0" presId="urn:microsoft.com/office/officeart/2005/8/layout/hierarchy2"/>
    <dgm:cxn modelId="{CA13A22E-158B-426C-8FAA-B26C9360F19F}" type="presOf" srcId="{58FBA631-F244-4793-A868-C05E80507C15}" destId="{67B412AE-06C6-4E23-8380-557B4106ADA8}" srcOrd="0" destOrd="0" presId="urn:microsoft.com/office/officeart/2005/8/layout/hierarchy2"/>
    <dgm:cxn modelId="{61985FAE-2F79-4E87-87EA-C355694C8859}" type="presOf" srcId="{A45CC560-359C-416E-8ADE-1055ECDC4AF6}" destId="{C64C6150-4DDC-4281-AF9B-4AB8B3D4B827}" srcOrd="0" destOrd="0" presId="urn:microsoft.com/office/officeart/2005/8/layout/hierarchy2"/>
    <dgm:cxn modelId="{4D23F894-0D0D-474E-8D55-50F445F5B33D}" type="presOf" srcId="{A45CC560-359C-416E-8ADE-1055ECDC4AF6}" destId="{B7C439A9-7886-4DC1-B6F5-33F6B6C31823}" srcOrd="1" destOrd="0" presId="urn:microsoft.com/office/officeart/2005/8/layout/hierarchy2"/>
    <dgm:cxn modelId="{BEEB8972-40FB-41F2-9547-727043887E9D}" type="presParOf" srcId="{52F6F716-5DF2-4BCB-85A4-B642313F8F6D}" destId="{EE0D3C62-1F7E-499F-BBBC-2844AF6353B5}" srcOrd="0" destOrd="0" presId="urn:microsoft.com/office/officeart/2005/8/layout/hierarchy2"/>
    <dgm:cxn modelId="{91DEDFDF-A792-4D9E-BCD4-6B1AEF2FF899}" type="presParOf" srcId="{EE0D3C62-1F7E-499F-BBBC-2844AF6353B5}" destId="{AE39403E-C5C2-470C-80F7-7C8BA7019D90}" srcOrd="0" destOrd="0" presId="urn:microsoft.com/office/officeart/2005/8/layout/hierarchy2"/>
    <dgm:cxn modelId="{953DE7E0-05E0-4989-99FC-CE9C2A446949}" type="presParOf" srcId="{EE0D3C62-1F7E-499F-BBBC-2844AF6353B5}" destId="{6320DE10-841D-4810-B2D4-F5D0AA9C5030}" srcOrd="1" destOrd="0" presId="urn:microsoft.com/office/officeart/2005/8/layout/hierarchy2"/>
    <dgm:cxn modelId="{9C0B22CC-1557-4BCD-A3DC-2EAC46161662}" type="presParOf" srcId="{6320DE10-841D-4810-B2D4-F5D0AA9C5030}" destId="{E26083D8-77F0-4F1B-8AB7-39AE2D90FEA1}" srcOrd="0" destOrd="0" presId="urn:microsoft.com/office/officeart/2005/8/layout/hierarchy2"/>
    <dgm:cxn modelId="{05BB42D0-3A87-4D7B-89CB-7968ABE3F2C8}" type="presParOf" srcId="{E26083D8-77F0-4F1B-8AB7-39AE2D90FEA1}" destId="{B725B77A-11D6-4609-A8A5-0227505C2A69}" srcOrd="0" destOrd="0" presId="urn:microsoft.com/office/officeart/2005/8/layout/hierarchy2"/>
    <dgm:cxn modelId="{CB3CF120-83D0-4CBC-8140-CE4C67865C26}" type="presParOf" srcId="{6320DE10-841D-4810-B2D4-F5D0AA9C5030}" destId="{80AA5C34-13F7-4A51-9BBE-07EC4AB5BF99}" srcOrd="1" destOrd="0" presId="urn:microsoft.com/office/officeart/2005/8/layout/hierarchy2"/>
    <dgm:cxn modelId="{B01127B4-5971-47D4-A645-B012A242F051}" type="presParOf" srcId="{80AA5C34-13F7-4A51-9BBE-07EC4AB5BF99}" destId="{AD31F093-A1AB-4B81-8DA7-85CC5E9A1791}" srcOrd="0" destOrd="0" presId="urn:microsoft.com/office/officeart/2005/8/layout/hierarchy2"/>
    <dgm:cxn modelId="{E8DA0AFC-E15D-4EB3-AB73-F2F90027C126}" type="presParOf" srcId="{80AA5C34-13F7-4A51-9BBE-07EC4AB5BF99}" destId="{58E74643-734F-4197-B6B4-97737CF1F0F7}" srcOrd="1" destOrd="0" presId="urn:microsoft.com/office/officeart/2005/8/layout/hierarchy2"/>
    <dgm:cxn modelId="{2859FBCD-A13B-40C2-AD86-64A1B53CBDE4}" type="presParOf" srcId="{6320DE10-841D-4810-B2D4-F5D0AA9C5030}" destId="{064BB67D-330D-4ECA-8E0F-C4B1DAED1689}" srcOrd="2" destOrd="0" presId="urn:microsoft.com/office/officeart/2005/8/layout/hierarchy2"/>
    <dgm:cxn modelId="{7F281E2B-07C7-48D3-99BF-52E9FC1DFF33}" type="presParOf" srcId="{064BB67D-330D-4ECA-8E0F-C4B1DAED1689}" destId="{BED7A355-F2CF-4FB0-AB5A-D90C2A741034}" srcOrd="0" destOrd="0" presId="urn:microsoft.com/office/officeart/2005/8/layout/hierarchy2"/>
    <dgm:cxn modelId="{D323626E-F457-4DD5-9486-7E4B9C01F668}" type="presParOf" srcId="{6320DE10-841D-4810-B2D4-F5D0AA9C5030}" destId="{44DD6143-C838-486A-AF06-B2517474AC7D}" srcOrd="3" destOrd="0" presId="urn:microsoft.com/office/officeart/2005/8/layout/hierarchy2"/>
    <dgm:cxn modelId="{0C512684-A95C-489D-A623-05DCB9496345}" type="presParOf" srcId="{44DD6143-C838-486A-AF06-B2517474AC7D}" destId="{67B412AE-06C6-4E23-8380-557B4106ADA8}" srcOrd="0" destOrd="0" presId="urn:microsoft.com/office/officeart/2005/8/layout/hierarchy2"/>
    <dgm:cxn modelId="{F6870B39-9450-4BE2-864F-003CD77E7AD4}" type="presParOf" srcId="{44DD6143-C838-486A-AF06-B2517474AC7D}" destId="{6479D773-34B2-40F0-AE9C-CFFCE39CE47C}" srcOrd="1" destOrd="0" presId="urn:microsoft.com/office/officeart/2005/8/layout/hierarchy2"/>
    <dgm:cxn modelId="{62AC1216-BB9B-41D7-AB6A-957C08F5D2AB}" type="presParOf" srcId="{6320DE10-841D-4810-B2D4-F5D0AA9C5030}" destId="{C64C6150-4DDC-4281-AF9B-4AB8B3D4B827}" srcOrd="4" destOrd="0" presId="urn:microsoft.com/office/officeart/2005/8/layout/hierarchy2"/>
    <dgm:cxn modelId="{350AAF02-691A-4E7E-BEBD-5DABE6E88F90}" type="presParOf" srcId="{C64C6150-4DDC-4281-AF9B-4AB8B3D4B827}" destId="{B7C439A9-7886-4DC1-B6F5-33F6B6C31823}" srcOrd="0" destOrd="0" presId="urn:microsoft.com/office/officeart/2005/8/layout/hierarchy2"/>
    <dgm:cxn modelId="{481D1FCB-F645-40BA-A215-2B98BF8E00D3}" type="presParOf" srcId="{6320DE10-841D-4810-B2D4-F5D0AA9C5030}" destId="{4F7CFA23-2B8E-4094-BD52-696B2B9415CB}" srcOrd="5" destOrd="0" presId="urn:microsoft.com/office/officeart/2005/8/layout/hierarchy2"/>
    <dgm:cxn modelId="{F0A367B9-C5CB-4A0F-A1ED-B50B9E4594B2}" type="presParOf" srcId="{4F7CFA23-2B8E-4094-BD52-696B2B9415CB}" destId="{F081C8E3-4563-4789-94DA-B6E334B55911}" srcOrd="0" destOrd="0" presId="urn:microsoft.com/office/officeart/2005/8/layout/hierarchy2"/>
    <dgm:cxn modelId="{AEFFFDA8-BD29-4FF8-8B86-094C70ADDB98}" type="presParOf" srcId="{4F7CFA23-2B8E-4094-BD52-696B2B9415CB}" destId="{17EDA2C0-1AB9-433A-8902-2C50D2B5A77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CD3D79-5891-4DE8-8631-6723A9A0E4BD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4267C0-7E77-43FE-8CFA-1C33B7C31CE7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err="1">
              <a:solidFill>
                <a:schemeClr val="tx1"/>
              </a:solidFill>
              <a:latin typeface="Book Antiqua" pitchFamily="18" charset="0"/>
            </a:rPr>
            <a:t>НКО-иноагент</a:t>
          </a:r>
          <a:endParaRPr lang="ru-RU" sz="1800" dirty="0">
            <a:solidFill>
              <a:schemeClr val="tx1"/>
            </a:solidFill>
            <a:latin typeface="Book Antiqua" pitchFamily="18" charset="0"/>
          </a:endParaRPr>
        </a:p>
      </dgm:t>
    </dgm:pt>
    <dgm:pt modelId="{5F73C0EF-D669-4E89-9AEB-849A5490B478}" type="parTrans" cxnId="{FD01BB0D-5245-4D89-A527-3908159911C8}">
      <dgm:prSet/>
      <dgm:spPr/>
      <dgm:t>
        <a:bodyPr/>
        <a:lstStyle/>
        <a:p>
          <a:endParaRPr lang="ru-RU"/>
        </a:p>
      </dgm:t>
    </dgm:pt>
    <dgm:pt modelId="{B2CD870C-BC35-4113-B21D-7DB77368E9A6}" type="sibTrans" cxnId="{FD01BB0D-5245-4D89-A527-3908159911C8}">
      <dgm:prSet/>
      <dgm:spPr/>
      <dgm:t>
        <a:bodyPr/>
        <a:lstStyle/>
        <a:p>
          <a:endParaRPr lang="ru-RU"/>
        </a:p>
      </dgm:t>
    </dgm:pt>
    <dgm:pt modelId="{C978C394-3E67-4E77-9187-203487DE6DB5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>
              <a:latin typeface="Book Antiqua" pitchFamily="18" charset="0"/>
            </a:rPr>
            <a:t>Федеральный закон от 12.01.1996 </a:t>
          </a:r>
          <a:br>
            <a:rPr lang="ru-RU" sz="1200" dirty="0">
              <a:latin typeface="Book Antiqua" pitchFamily="18" charset="0"/>
            </a:rPr>
          </a:br>
          <a:r>
            <a:rPr lang="ru-RU" sz="1200" dirty="0">
              <a:latin typeface="Book Antiqua" pitchFamily="18" charset="0"/>
            </a:rPr>
            <a:t>№ 7-ФЗ «О некоммерческих организациях»</a:t>
          </a:r>
        </a:p>
        <a:p>
          <a:r>
            <a:rPr lang="en-US" sz="1200" dirty="0">
              <a:latin typeface="Book Antiqua" panose="02040602050305030304" pitchFamily="18" charset="0"/>
              <a:hlinkClick xmlns:r="http://schemas.openxmlformats.org/officeDocument/2006/relationships" r:id="rId1"/>
            </a:rPr>
            <a:t>http://unro.minjust.ru/NKOForeignAgent.aspx</a:t>
          </a:r>
          <a:r>
            <a:rPr lang="ru-RU" sz="1200" dirty="0">
              <a:latin typeface="Book Antiqua" panose="02040602050305030304" pitchFamily="18" charset="0"/>
            </a:rPr>
            <a:t> </a:t>
          </a:r>
          <a:r>
            <a:rPr lang="ru-RU" sz="1200" u="sng" dirty="0">
              <a:latin typeface="Book Antiqua" panose="02040602050305030304" pitchFamily="18" charset="0"/>
            </a:rPr>
            <a:t> </a:t>
          </a:r>
          <a:endParaRPr lang="ru-RU" sz="1200" dirty="0">
            <a:latin typeface="Book Antiqua" pitchFamily="18" charset="0"/>
          </a:endParaRPr>
        </a:p>
      </dgm:t>
    </dgm:pt>
    <dgm:pt modelId="{A69E081A-30D3-406A-8640-81FC6C145909}" type="parTrans" cxnId="{4BC2FC2B-620E-4B02-87E1-2670733D7242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37916B65-2E5D-4284-AC3D-8B986B94BF49}" type="sibTrans" cxnId="{4BC2FC2B-620E-4B02-87E1-2670733D7242}">
      <dgm:prSet/>
      <dgm:spPr/>
      <dgm:t>
        <a:bodyPr/>
        <a:lstStyle/>
        <a:p>
          <a:endParaRPr lang="ru-RU"/>
        </a:p>
      </dgm:t>
    </dgm:pt>
    <dgm:pt modelId="{07676F31-188F-4963-96CD-07E6146C26D3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err="1">
              <a:solidFill>
                <a:schemeClr val="tx1"/>
              </a:solidFill>
              <a:latin typeface="Book Antiqua" pitchFamily="18" charset="0"/>
            </a:rPr>
            <a:t>НОО-иноагент</a:t>
          </a:r>
          <a:endParaRPr lang="ru-RU" sz="1800" dirty="0">
            <a:solidFill>
              <a:schemeClr val="tx1"/>
            </a:solidFill>
            <a:latin typeface="Book Antiqua" pitchFamily="18" charset="0"/>
          </a:endParaRPr>
        </a:p>
      </dgm:t>
    </dgm:pt>
    <dgm:pt modelId="{54F180BB-8109-46B0-8F1E-731916C2FA23}" type="parTrans" cxnId="{5325C3DE-4369-4ED1-B151-F379B85C9E5F}">
      <dgm:prSet/>
      <dgm:spPr/>
      <dgm:t>
        <a:bodyPr/>
        <a:lstStyle/>
        <a:p>
          <a:endParaRPr lang="ru-RU"/>
        </a:p>
      </dgm:t>
    </dgm:pt>
    <dgm:pt modelId="{8706EC96-D774-4CA6-972D-BA9A85C78D3A}" type="sibTrans" cxnId="{5325C3DE-4369-4ED1-B151-F379B85C9E5F}">
      <dgm:prSet/>
      <dgm:spPr/>
      <dgm:t>
        <a:bodyPr/>
        <a:lstStyle/>
        <a:p>
          <a:endParaRPr lang="ru-RU"/>
        </a:p>
      </dgm:t>
    </dgm:pt>
    <dgm:pt modelId="{6A416E6D-FE33-40B2-914E-6F3C8D3693F4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>
              <a:latin typeface="Book Antiqua" pitchFamily="18" charset="0"/>
            </a:rPr>
            <a:t>Федеральный закон от 19.05.1995  </a:t>
          </a:r>
          <a:br>
            <a:rPr lang="ru-RU" sz="1200" dirty="0">
              <a:latin typeface="Book Antiqua" pitchFamily="18" charset="0"/>
            </a:rPr>
          </a:br>
          <a:r>
            <a:rPr lang="ru-RU" sz="1200" dirty="0">
              <a:latin typeface="Book Antiqua" pitchFamily="18" charset="0"/>
            </a:rPr>
            <a:t>№ 82-ФЗ «Об общественных объединениях»</a:t>
          </a:r>
        </a:p>
        <a:p>
          <a:r>
            <a:rPr lang="ru-RU" sz="1200" u="sng" dirty="0">
              <a:latin typeface="Book Antiqua" panose="02040602050305030304" pitchFamily="18" charset="0"/>
              <a:hlinkClick xmlns:r="http://schemas.openxmlformats.org/officeDocument/2006/relationships" r:id="rId2"/>
            </a:rPr>
            <a:t>https://minjust.gov.ru/ru/pages/reestr-nezaregistrirovannyh-obshestvennyh-obedinenij-vypolnyayushih-funkcii-inostrannogo-agenta/</a:t>
          </a:r>
          <a:r>
            <a:rPr lang="ru-RU" sz="1200" u="sng" dirty="0">
              <a:latin typeface="Book Antiqua" panose="02040602050305030304" pitchFamily="18" charset="0"/>
            </a:rPr>
            <a:t> </a:t>
          </a:r>
          <a:endParaRPr lang="ru-RU" sz="1200" dirty="0">
            <a:latin typeface="Book Antiqua" pitchFamily="18" charset="0"/>
          </a:endParaRPr>
        </a:p>
      </dgm:t>
    </dgm:pt>
    <dgm:pt modelId="{8D2D6A05-40F9-4B8A-8580-E3C193881009}" type="parTrans" cxnId="{46A3B2E5-A9D8-42F4-98E1-347C6E56C332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0D124BC1-77F7-436F-A3B0-C294604B3581}" type="sibTrans" cxnId="{46A3B2E5-A9D8-42F4-98E1-347C6E56C332}">
      <dgm:prSet/>
      <dgm:spPr/>
      <dgm:t>
        <a:bodyPr/>
        <a:lstStyle/>
        <a:p>
          <a:endParaRPr lang="ru-RU"/>
        </a:p>
      </dgm:t>
    </dgm:pt>
    <dgm:pt modelId="{35C8143A-7A53-4BC3-85E9-7DAFADA1A2DA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err="1">
              <a:solidFill>
                <a:schemeClr val="tx1"/>
              </a:solidFill>
              <a:latin typeface="Book Antiqua" pitchFamily="18" charset="0"/>
            </a:rPr>
            <a:t>Физлицо-иноагент</a:t>
          </a:r>
          <a:endParaRPr lang="ru-RU" sz="1800" dirty="0">
            <a:solidFill>
              <a:schemeClr val="tx1"/>
            </a:solidFill>
            <a:latin typeface="Book Antiqua" pitchFamily="18" charset="0"/>
          </a:endParaRPr>
        </a:p>
      </dgm:t>
    </dgm:pt>
    <dgm:pt modelId="{0144F4F8-A08E-40AA-95E7-C76DDEF51E5F}" type="parTrans" cxnId="{5F130CEB-5291-4E80-91C4-D853BA7EAF05}">
      <dgm:prSet/>
      <dgm:spPr/>
      <dgm:t>
        <a:bodyPr/>
        <a:lstStyle/>
        <a:p>
          <a:endParaRPr lang="ru-RU"/>
        </a:p>
      </dgm:t>
    </dgm:pt>
    <dgm:pt modelId="{AA2383AD-7EF6-4B57-AC66-E729AEF71D98}" type="sibTrans" cxnId="{5F130CEB-5291-4E80-91C4-D853BA7EAF05}">
      <dgm:prSet/>
      <dgm:spPr/>
      <dgm:t>
        <a:bodyPr/>
        <a:lstStyle/>
        <a:p>
          <a:endParaRPr lang="ru-RU"/>
        </a:p>
      </dgm:t>
    </dgm:pt>
    <dgm:pt modelId="{C0DC80A8-E461-4D19-A178-428E9311B6B1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>
              <a:latin typeface="Book Antiqua" pitchFamily="18" charset="0"/>
            </a:rPr>
            <a:t>Федеральный закон от 28.12.2012 </a:t>
          </a:r>
          <a:br>
            <a:rPr lang="ru-RU" sz="1200" dirty="0">
              <a:latin typeface="Book Antiqua" pitchFamily="18" charset="0"/>
            </a:rPr>
          </a:br>
          <a:r>
            <a:rPr lang="ru-RU" sz="1200" dirty="0">
              <a:latin typeface="Book Antiqua" pitchFamily="18" charset="0"/>
            </a:rPr>
            <a:t>№ 272-ФЗ «О мерах воздействия на лиц, причастных к нарушениям основополагающих прав и свобод человека, прав и свобод граждан Российской Федерации»</a:t>
          </a:r>
        </a:p>
        <a:p>
          <a:r>
            <a:rPr lang="ru-RU" sz="1200" u="sng" dirty="0">
              <a:latin typeface="Book Antiqua" panose="02040602050305030304" pitchFamily="18" charset="0"/>
              <a:hlinkClick xmlns:r="http://schemas.openxmlformats.org/officeDocument/2006/relationships" r:id="rId3"/>
            </a:rPr>
            <a:t>https://minjust.gov.ru</a:t>
          </a:r>
          <a:r>
            <a:rPr lang="ru-RU" sz="1200" dirty="0">
              <a:latin typeface="Book Antiqua" panose="02040602050305030304" pitchFamily="18" charset="0"/>
              <a:hlinkClick xmlns:r="http://schemas.openxmlformats.org/officeDocument/2006/relationships" r:id="rId3"/>
            </a:rPr>
            <a:t>/ru/activity/directions/942/spisok-lic-vypolnyayushih-funkcii-inostrannogo-agenta/</a:t>
          </a:r>
          <a:r>
            <a:rPr lang="ru-RU" sz="1200" dirty="0">
              <a:latin typeface="Book Antiqua" pitchFamily="18" charset="0"/>
            </a:rPr>
            <a:t> </a:t>
          </a:r>
        </a:p>
        <a:p>
          <a:endParaRPr lang="ru-RU" sz="1200" dirty="0">
            <a:latin typeface="Book Antiqua" pitchFamily="18" charset="0"/>
          </a:endParaRPr>
        </a:p>
      </dgm:t>
    </dgm:pt>
    <dgm:pt modelId="{711901AE-55D0-41F3-B0D9-3CE68E55FAF5}" type="parTrans" cxnId="{BD903458-D781-4EE8-9E46-3B8E1D9C3BB9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65FCF570-9C54-4B6E-947C-1A6B107305EA}" type="sibTrans" cxnId="{BD903458-D781-4EE8-9E46-3B8E1D9C3BB9}">
      <dgm:prSet/>
      <dgm:spPr/>
      <dgm:t>
        <a:bodyPr/>
        <a:lstStyle/>
        <a:p>
          <a:endParaRPr lang="ru-RU"/>
        </a:p>
      </dgm:t>
    </dgm:pt>
    <dgm:pt modelId="{464A948A-9D2F-4F79-84B8-AE0960759B09}" type="pres">
      <dgm:prSet presAssocID="{A4CD3D79-5891-4DE8-8631-6723A9A0E4B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083B120-8392-4769-8EEA-ABAFFB58B9E2}" type="pres">
      <dgm:prSet presAssocID="{F14267C0-7E77-43FE-8CFA-1C33B7C31CE7}" presName="root" presStyleCnt="0"/>
      <dgm:spPr/>
    </dgm:pt>
    <dgm:pt modelId="{CF87530A-D911-4DA7-B8F4-EB4A0501679D}" type="pres">
      <dgm:prSet presAssocID="{F14267C0-7E77-43FE-8CFA-1C33B7C31CE7}" presName="rootComposite" presStyleCnt="0"/>
      <dgm:spPr/>
    </dgm:pt>
    <dgm:pt modelId="{3550C063-C444-49DB-BC4B-E23C68EF0FEF}" type="pres">
      <dgm:prSet presAssocID="{F14267C0-7E77-43FE-8CFA-1C33B7C31CE7}" presName="rootText" presStyleLbl="node1" presStyleIdx="0" presStyleCnt="3" custScaleX="82058" custScaleY="29478" custLinFactNeighborX="5451" custLinFactNeighborY="35431"/>
      <dgm:spPr/>
      <dgm:t>
        <a:bodyPr/>
        <a:lstStyle/>
        <a:p>
          <a:endParaRPr lang="ru-RU"/>
        </a:p>
      </dgm:t>
    </dgm:pt>
    <dgm:pt modelId="{F2CB97E3-D7F8-4036-B668-EE05E520BAC6}" type="pres">
      <dgm:prSet presAssocID="{F14267C0-7E77-43FE-8CFA-1C33B7C31CE7}" presName="rootConnector" presStyleLbl="node1" presStyleIdx="0" presStyleCnt="3"/>
      <dgm:spPr/>
      <dgm:t>
        <a:bodyPr/>
        <a:lstStyle/>
        <a:p>
          <a:endParaRPr lang="ru-RU"/>
        </a:p>
      </dgm:t>
    </dgm:pt>
    <dgm:pt modelId="{C5B560C5-C7FD-4F9C-9A4B-BBDD4BF1D4C4}" type="pres">
      <dgm:prSet presAssocID="{F14267C0-7E77-43FE-8CFA-1C33B7C31CE7}" presName="childShape" presStyleCnt="0"/>
      <dgm:spPr/>
    </dgm:pt>
    <dgm:pt modelId="{B1723BC0-2A2F-4D67-BF14-1264640A232C}" type="pres">
      <dgm:prSet presAssocID="{A69E081A-30D3-406A-8640-81FC6C145909}" presName="Name13" presStyleLbl="parChTrans1D2" presStyleIdx="0" presStyleCnt="3"/>
      <dgm:spPr/>
      <dgm:t>
        <a:bodyPr/>
        <a:lstStyle/>
        <a:p>
          <a:endParaRPr lang="ru-RU"/>
        </a:p>
      </dgm:t>
    </dgm:pt>
    <dgm:pt modelId="{2C4586C0-2753-4961-B947-C9624EB968DC}" type="pres">
      <dgm:prSet presAssocID="{C978C394-3E67-4E77-9187-203487DE6DB5}" presName="childText" presStyleLbl="bgAcc1" presStyleIdx="0" presStyleCnt="3" custScaleX="94040" custScaleY="134733" custLinFactNeighborX="3894" custLinFactNeighborY="38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383B2-FC80-4663-9B29-F0AA68D6FC50}" type="pres">
      <dgm:prSet presAssocID="{07676F31-188F-4963-96CD-07E6146C26D3}" presName="root" presStyleCnt="0"/>
      <dgm:spPr/>
    </dgm:pt>
    <dgm:pt modelId="{D4B581B8-5095-4900-BE0C-B2E659E0EFE4}" type="pres">
      <dgm:prSet presAssocID="{07676F31-188F-4963-96CD-07E6146C26D3}" presName="rootComposite" presStyleCnt="0"/>
      <dgm:spPr/>
    </dgm:pt>
    <dgm:pt modelId="{A071FF04-5B46-422E-845C-B94AC708DAC7}" type="pres">
      <dgm:prSet presAssocID="{07676F31-188F-4963-96CD-07E6146C26D3}" presName="rootText" presStyleLbl="node1" presStyleIdx="1" presStyleCnt="3" custScaleX="93501" custScaleY="29410" custLinFactNeighborX="3920" custLinFactNeighborY="46839"/>
      <dgm:spPr/>
      <dgm:t>
        <a:bodyPr/>
        <a:lstStyle/>
        <a:p>
          <a:endParaRPr lang="ru-RU"/>
        </a:p>
      </dgm:t>
    </dgm:pt>
    <dgm:pt modelId="{2197BBCD-387C-4300-9369-A02851C1F38C}" type="pres">
      <dgm:prSet presAssocID="{07676F31-188F-4963-96CD-07E6146C26D3}" presName="rootConnector" presStyleLbl="node1" presStyleIdx="1" presStyleCnt="3"/>
      <dgm:spPr/>
      <dgm:t>
        <a:bodyPr/>
        <a:lstStyle/>
        <a:p>
          <a:endParaRPr lang="ru-RU"/>
        </a:p>
      </dgm:t>
    </dgm:pt>
    <dgm:pt modelId="{349DED2A-3DA6-44AC-B5E1-8D59E8CDFC80}" type="pres">
      <dgm:prSet presAssocID="{07676F31-188F-4963-96CD-07E6146C26D3}" presName="childShape" presStyleCnt="0"/>
      <dgm:spPr/>
    </dgm:pt>
    <dgm:pt modelId="{AFB6B0F3-1508-4DD5-8BA9-A88881384854}" type="pres">
      <dgm:prSet presAssocID="{8D2D6A05-40F9-4B8A-8580-E3C193881009}" presName="Name13" presStyleLbl="parChTrans1D2" presStyleIdx="1" presStyleCnt="3"/>
      <dgm:spPr/>
      <dgm:t>
        <a:bodyPr/>
        <a:lstStyle/>
        <a:p>
          <a:endParaRPr lang="ru-RU"/>
        </a:p>
      </dgm:t>
    </dgm:pt>
    <dgm:pt modelId="{C95E33A6-81D1-49B2-9CAB-D89D67A2C9B2}" type="pres">
      <dgm:prSet presAssocID="{6A416E6D-FE33-40B2-914E-6F3C8D3693F4}" presName="childText" presStyleLbl="bgAcc1" presStyleIdx="1" presStyleCnt="3" custScaleX="107942" custScaleY="193489" custLinFactNeighborX="-649" custLinFactNeighborY="38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2C499-CD24-4305-99CC-3B8C171B7196}" type="pres">
      <dgm:prSet presAssocID="{35C8143A-7A53-4BC3-85E9-7DAFADA1A2DA}" presName="root" presStyleCnt="0"/>
      <dgm:spPr/>
    </dgm:pt>
    <dgm:pt modelId="{2B69C59F-23AE-45D1-9C67-13D3DD6A4BE3}" type="pres">
      <dgm:prSet presAssocID="{35C8143A-7A53-4BC3-85E9-7DAFADA1A2DA}" presName="rootComposite" presStyleCnt="0"/>
      <dgm:spPr/>
    </dgm:pt>
    <dgm:pt modelId="{00579E56-4E0A-4211-8639-5F55F1DE6215}" type="pres">
      <dgm:prSet presAssocID="{35C8143A-7A53-4BC3-85E9-7DAFADA1A2DA}" presName="rootText" presStyleLbl="node1" presStyleIdx="2" presStyleCnt="3" custScaleX="98418" custScaleY="32486" custLinFactNeighborX="-497" custLinFactNeighborY="35431"/>
      <dgm:spPr/>
      <dgm:t>
        <a:bodyPr/>
        <a:lstStyle/>
        <a:p>
          <a:endParaRPr lang="ru-RU"/>
        </a:p>
      </dgm:t>
    </dgm:pt>
    <dgm:pt modelId="{2246F01C-D6B4-4DA8-B5B8-8AB105ED10C4}" type="pres">
      <dgm:prSet presAssocID="{35C8143A-7A53-4BC3-85E9-7DAFADA1A2DA}" presName="rootConnector" presStyleLbl="node1" presStyleIdx="2" presStyleCnt="3"/>
      <dgm:spPr/>
      <dgm:t>
        <a:bodyPr/>
        <a:lstStyle/>
        <a:p>
          <a:endParaRPr lang="ru-RU"/>
        </a:p>
      </dgm:t>
    </dgm:pt>
    <dgm:pt modelId="{A289FA76-1394-48B2-A5F7-B749E8D7525F}" type="pres">
      <dgm:prSet presAssocID="{35C8143A-7A53-4BC3-85E9-7DAFADA1A2DA}" presName="childShape" presStyleCnt="0"/>
      <dgm:spPr/>
    </dgm:pt>
    <dgm:pt modelId="{952AA7D8-A034-4552-9EF9-FA51E59F6069}" type="pres">
      <dgm:prSet presAssocID="{711901AE-55D0-41F3-B0D9-3CE68E55FAF5}" presName="Name13" presStyleLbl="parChTrans1D2" presStyleIdx="2" presStyleCnt="3"/>
      <dgm:spPr/>
      <dgm:t>
        <a:bodyPr/>
        <a:lstStyle/>
        <a:p>
          <a:endParaRPr lang="ru-RU"/>
        </a:p>
      </dgm:t>
    </dgm:pt>
    <dgm:pt modelId="{79657B58-5AE4-412E-B999-3A1BD057F6B5}" type="pres">
      <dgm:prSet presAssocID="{C0DC80A8-E461-4D19-A178-428E9311B6B1}" presName="childText" presStyleLbl="bgAcc1" presStyleIdx="2" presStyleCnt="3" custScaleX="115255" custScaleY="205691" custLinFactNeighborX="-11207" custLinFactNeighborY="30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A3B2E5-A9D8-42F4-98E1-347C6E56C332}" srcId="{07676F31-188F-4963-96CD-07E6146C26D3}" destId="{6A416E6D-FE33-40B2-914E-6F3C8D3693F4}" srcOrd="0" destOrd="0" parTransId="{8D2D6A05-40F9-4B8A-8580-E3C193881009}" sibTransId="{0D124BC1-77F7-436F-A3B0-C294604B3581}"/>
    <dgm:cxn modelId="{9BE3EAE2-6501-4AAB-9AFA-06B7AA18466F}" type="presOf" srcId="{07676F31-188F-4963-96CD-07E6146C26D3}" destId="{2197BBCD-387C-4300-9369-A02851C1F38C}" srcOrd="1" destOrd="0" presId="urn:microsoft.com/office/officeart/2005/8/layout/hierarchy3"/>
    <dgm:cxn modelId="{7D029CAE-2584-43E9-9CF0-8F36B6FA5991}" type="presOf" srcId="{C978C394-3E67-4E77-9187-203487DE6DB5}" destId="{2C4586C0-2753-4961-B947-C9624EB968DC}" srcOrd="0" destOrd="0" presId="urn:microsoft.com/office/officeart/2005/8/layout/hierarchy3"/>
    <dgm:cxn modelId="{FD01BB0D-5245-4D89-A527-3908159911C8}" srcId="{A4CD3D79-5891-4DE8-8631-6723A9A0E4BD}" destId="{F14267C0-7E77-43FE-8CFA-1C33B7C31CE7}" srcOrd="0" destOrd="0" parTransId="{5F73C0EF-D669-4E89-9AEB-849A5490B478}" sibTransId="{B2CD870C-BC35-4113-B21D-7DB77368E9A6}"/>
    <dgm:cxn modelId="{8AC97A93-06D7-4D7A-9CD2-A34257D0BBA9}" type="presOf" srcId="{35C8143A-7A53-4BC3-85E9-7DAFADA1A2DA}" destId="{2246F01C-D6B4-4DA8-B5B8-8AB105ED10C4}" srcOrd="1" destOrd="0" presId="urn:microsoft.com/office/officeart/2005/8/layout/hierarchy3"/>
    <dgm:cxn modelId="{BD903458-D781-4EE8-9E46-3B8E1D9C3BB9}" srcId="{35C8143A-7A53-4BC3-85E9-7DAFADA1A2DA}" destId="{C0DC80A8-E461-4D19-A178-428E9311B6B1}" srcOrd="0" destOrd="0" parTransId="{711901AE-55D0-41F3-B0D9-3CE68E55FAF5}" sibTransId="{65FCF570-9C54-4B6E-947C-1A6B107305EA}"/>
    <dgm:cxn modelId="{C84C14FB-B776-4B84-8CAB-005C1441DDB4}" type="presOf" srcId="{711901AE-55D0-41F3-B0D9-3CE68E55FAF5}" destId="{952AA7D8-A034-4552-9EF9-FA51E59F6069}" srcOrd="0" destOrd="0" presId="urn:microsoft.com/office/officeart/2005/8/layout/hierarchy3"/>
    <dgm:cxn modelId="{3F487045-99B0-4132-9812-BFA5A69D2DB5}" type="presOf" srcId="{6A416E6D-FE33-40B2-914E-6F3C8D3693F4}" destId="{C95E33A6-81D1-49B2-9CAB-D89D67A2C9B2}" srcOrd="0" destOrd="0" presId="urn:microsoft.com/office/officeart/2005/8/layout/hierarchy3"/>
    <dgm:cxn modelId="{386DE5A2-90A6-4E05-9305-6C04CA5C8E84}" type="presOf" srcId="{A69E081A-30D3-406A-8640-81FC6C145909}" destId="{B1723BC0-2A2F-4D67-BF14-1264640A232C}" srcOrd="0" destOrd="0" presId="urn:microsoft.com/office/officeart/2005/8/layout/hierarchy3"/>
    <dgm:cxn modelId="{B15E92EE-EC8F-4AED-B322-BC4187CF7695}" type="presOf" srcId="{A4CD3D79-5891-4DE8-8631-6723A9A0E4BD}" destId="{464A948A-9D2F-4F79-84B8-AE0960759B09}" srcOrd="0" destOrd="0" presId="urn:microsoft.com/office/officeart/2005/8/layout/hierarchy3"/>
    <dgm:cxn modelId="{137B2176-E943-469F-BC32-D524B3F7F3D8}" type="presOf" srcId="{8D2D6A05-40F9-4B8A-8580-E3C193881009}" destId="{AFB6B0F3-1508-4DD5-8BA9-A88881384854}" srcOrd="0" destOrd="0" presId="urn:microsoft.com/office/officeart/2005/8/layout/hierarchy3"/>
    <dgm:cxn modelId="{4D6ECE94-1A46-4DB5-9D8A-F963AF3ACE7C}" type="presOf" srcId="{07676F31-188F-4963-96CD-07E6146C26D3}" destId="{A071FF04-5B46-422E-845C-B94AC708DAC7}" srcOrd="0" destOrd="0" presId="urn:microsoft.com/office/officeart/2005/8/layout/hierarchy3"/>
    <dgm:cxn modelId="{EFA1EAC1-16E0-4F9E-9853-6BD5FC635693}" type="presOf" srcId="{F14267C0-7E77-43FE-8CFA-1C33B7C31CE7}" destId="{3550C063-C444-49DB-BC4B-E23C68EF0FEF}" srcOrd="0" destOrd="0" presId="urn:microsoft.com/office/officeart/2005/8/layout/hierarchy3"/>
    <dgm:cxn modelId="{5325C3DE-4369-4ED1-B151-F379B85C9E5F}" srcId="{A4CD3D79-5891-4DE8-8631-6723A9A0E4BD}" destId="{07676F31-188F-4963-96CD-07E6146C26D3}" srcOrd="1" destOrd="0" parTransId="{54F180BB-8109-46B0-8F1E-731916C2FA23}" sibTransId="{8706EC96-D774-4CA6-972D-BA9A85C78D3A}"/>
    <dgm:cxn modelId="{4BC2FC2B-620E-4B02-87E1-2670733D7242}" srcId="{F14267C0-7E77-43FE-8CFA-1C33B7C31CE7}" destId="{C978C394-3E67-4E77-9187-203487DE6DB5}" srcOrd="0" destOrd="0" parTransId="{A69E081A-30D3-406A-8640-81FC6C145909}" sibTransId="{37916B65-2E5D-4284-AC3D-8B986B94BF49}"/>
    <dgm:cxn modelId="{E1055DB0-3ADB-4322-B24F-DC7F9468D6B9}" type="presOf" srcId="{F14267C0-7E77-43FE-8CFA-1C33B7C31CE7}" destId="{F2CB97E3-D7F8-4036-B668-EE05E520BAC6}" srcOrd="1" destOrd="0" presId="urn:microsoft.com/office/officeart/2005/8/layout/hierarchy3"/>
    <dgm:cxn modelId="{9A6DC320-D3EA-491F-99D7-088ACC62C654}" type="presOf" srcId="{35C8143A-7A53-4BC3-85E9-7DAFADA1A2DA}" destId="{00579E56-4E0A-4211-8639-5F55F1DE6215}" srcOrd="0" destOrd="0" presId="urn:microsoft.com/office/officeart/2005/8/layout/hierarchy3"/>
    <dgm:cxn modelId="{9042AA2A-706A-4CD6-B612-61535AAA57BE}" type="presOf" srcId="{C0DC80A8-E461-4D19-A178-428E9311B6B1}" destId="{79657B58-5AE4-412E-B999-3A1BD057F6B5}" srcOrd="0" destOrd="0" presId="urn:microsoft.com/office/officeart/2005/8/layout/hierarchy3"/>
    <dgm:cxn modelId="{5F130CEB-5291-4E80-91C4-D853BA7EAF05}" srcId="{A4CD3D79-5891-4DE8-8631-6723A9A0E4BD}" destId="{35C8143A-7A53-4BC3-85E9-7DAFADA1A2DA}" srcOrd="2" destOrd="0" parTransId="{0144F4F8-A08E-40AA-95E7-C76DDEF51E5F}" sibTransId="{AA2383AD-7EF6-4B57-AC66-E729AEF71D98}"/>
    <dgm:cxn modelId="{0BCF4517-C4A0-45AF-91E8-3520E3F6D0FB}" type="presParOf" srcId="{464A948A-9D2F-4F79-84B8-AE0960759B09}" destId="{1083B120-8392-4769-8EEA-ABAFFB58B9E2}" srcOrd="0" destOrd="0" presId="urn:microsoft.com/office/officeart/2005/8/layout/hierarchy3"/>
    <dgm:cxn modelId="{8D44AD15-B952-4A11-94DE-383DF3A7CA0D}" type="presParOf" srcId="{1083B120-8392-4769-8EEA-ABAFFB58B9E2}" destId="{CF87530A-D911-4DA7-B8F4-EB4A0501679D}" srcOrd="0" destOrd="0" presId="urn:microsoft.com/office/officeart/2005/8/layout/hierarchy3"/>
    <dgm:cxn modelId="{0BAB15B1-C3ED-4312-BA03-E93EB7983DC9}" type="presParOf" srcId="{CF87530A-D911-4DA7-B8F4-EB4A0501679D}" destId="{3550C063-C444-49DB-BC4B-E23C68EF0FEF}" srcOrd="0" destOrd="0" presId="urn:microsoft.com/office/officeart/2005/8/layout/hierarchy3"/>
    <dgm:cxn modelId="{ABC60375-EC4C-433C-8C23-751F97EF4B4D}" type="presParOf" srcId="{CF87530A-D911-4DA7-B8F4-EB4A0501679D}" destId="{F2CB97E3-D7F8-4036-B668-EE05E520BAC6}" srcOrd="1" destOrd="0" presId="urn:microsoft.com/office/officeart/2005/8/layout/hierarchy3"/>
    <dgm:cxn modelId="{6D405739-C871-4661-9E31-B2F4CEEB1BA8}" type="presParOf" srcId="{1083B120-8392-4769-8EEA-ABAFFB58B9E2}" destId="{C5B560C5-C7FD-4F9C-9A4B-BBDD4BF1D4C4}" srcOrd="1" destOrd="0" presId="urn:microsoft.com/office/officeart/2005/8/layout/hierarchy3"/>
    <dgm:cxn modelId="{3CE6569B-49CA-4798-98C4-BD586028F759}" type="presParOf" srcId="{C5B560C5-C7FD-4F9C-9A4B-BBDD4BF1D4C4}" destId="{B1723BC0-2A2F-4D67-BF14-1264640A232C}" srcOrd="0" destOrd="0" presId="urn:microsoft.com/office/officeart/2005/8/layout/hierarchy3"/>
    <dgm:cxn modelId="{8C05858C-F52B-4FAC-A3D9-636CA8CE0CB1}" type="presParOf" srcId="{C5B560C5-C7FD-4F9C-9A4B-BBDD4BF1D4C4}" destId="{2C4586C0-2753-4961-B947-C9624EB968DC}" srcOrd="1" destOrd="0" presId="urn:microsoft.com/office/officeart/2005/8/layout/hierarchy3"/>
    <dgm:cxn modelId="{6063AEDB-1337-4720-8860-795756B9803D}" type="presParOf" srcId="{464A948A-9D2F-4F79-84B8-AE0960759B09}" destId="{363383B2-FC80-4663-9B29-F0AA68D6FC50}" srcOrd="1" destOrd="0" presId="urn:microsoft.com/office/officeart/2005/8/layout/hierarchy3"/>
    <dgm:cxn modelId="{D3107129-6D67-4216-876B-AD8462D52731}" type="presParOf" srcId="{363383B2-FC80-4663-9B29-F0AA68D6FC50}" destId="{D4B581B8-5095-4900-BE0C-B2E659E0EFE4}" srcOrd="0" destOrd="0" presId="urn:microsoft.com/office/officeart/2005/8/layout/hierarchy3"/>
    <dgm:cxn modelId="{C445FAD7-1F58-47F4-8525-353D602383E2}" type="presParOf" srcId="{D4B581B8-5095-4900-BE0C-B2E659E0EFE4}" destId="{A071FF04-5B46-422E-845C-B94AC708DAC7}" srcOrd="0" destOrd="0" presId="urn:microsoft.com/office/officeart/2005/8/layout/hierarchy3"/>
    <dgm:cxn modelId="{5E0A1D4B-CDBF-46B5-9201-9A1233E838C5}" type="presParOf" srcId="{D4B581B8-5095-4900-BE0C-B2E659E0EFE4}" destId="{2197BBCD-387C-4300-9369-A02851C1F38C}" srcOrd="1" destOrd="0" presId="urn:microsoft.com/office/officeart/2005/8/layout/hierarchy3"/>
    <dgm:cxn modelId="{E352F63F-8229-4FD9-8FFA-5B430997CE5A}" type="presParOf" srcId="{363383B2-FC80-4663-9B29-F0AA68D6FC50}" destId="{349DED2A-3DA6-44AC-B5E1-8D59E8CDFC80}" srcOrd="1" destOrd="0" presId="urn:microsoft.com/office/officeart/2005/8/layout/hierarchy3"/>
    <dgm:cxn modelId="{114694A8-A3D4-4D2D-B8E3-62A748C2636E}" type="presParOf" srcId="{349DED2A-3DA6-44AC-B5E1-8D59E8CDFC80}" destId="{AFB6B0F3-1508-4DD5-8BA9-A88881384854}" srcOrd="0" destOrd="0" presId="urn:microsoft.com/office/officeart/2005/8/layout/hierarchy3"/>
    <dgm:cxn modelId="{7C13220E-0284-41F5-8E66-D6734E40C25B}" type="presParOf" srcId="{349DED2A-3DA6-44AC-B5E1-8D59E8CDFC80}" destId="{C95E33A6-81D1-49B2-9CAB-D89D67A2C9B2}" srcOrd="1" destOrd="0" presId="urn:microsoft.com/office/officeart/2005/8/layout/hierarchy3"/>
    <dgm:cxn modelId="{2DF29307-9CFB-4CB0-B508-A3DCC0F5AEE2}" type="presParOf" srcId="{464A948A-9D2F-4F79-84B8-AE0960759B09}" destId="{A832C499-CD24-4305-99CC-3B8C171B7196}" srcOrd="2" destOrd="0" presId="urn:microsoft.com/office/officeart/2005/8/layout/hierarchy3"/>
    <dgm:cxn modelId="{FB0263F3-6159-44FF-9379-501D64A90714}" type="presParOf" srcId="{A832C499-CD24-4305-99CC-3B8C171B7196}" destId="{2B69C59F-23AE-45D1-9C67-13D3DD6A4BE3}" srcOrd="0" destOrd="0" presId="urn:microsoft.com/office/officeart/2005/8/layout/hierarchy3"/>
    <dgm:cxn modelId="{3067669A-C46B-4D7E-A897-1D130B1D39C2}" type="presParOf" srcId="{2B69C59F-23AE-45D1-9C67-13D3DD6A4BE3}" destId="{00579E56-4E0A-4211-8639-5F55F1DE6215}" srcOrd="0" destOrd="0" presId="urn:microsoft.com/office/officeart/2005/8/layout/hierarchy3"/>
    <dgm:cxn modelId="{2F0E5D08-F282-4E9E-B16E-91FEDE338BE2}" type="presParOf" srcId="{2B69C59F-23AE-45D1-9C67-13D3DD6A4BE3}" destId="{2246F01C-D6B4-4DA8-B5B8-8AB105ED10C4}" srcOrd="1" destOrd="0" presId="urn:microsoft.com/office/officeart/2005/8/layout/hierarchy3"/>
    <dgm:cxn modelId="{334AB13E-D2C9-4364-B200-87BEF42EB4F0}" type="presParOf" srcId="{A832C499-CD24-4305-99CC-3B8C171B7196}" destId="{A289FA76-1394-48B2-A5F7-B749E8D7525F}" srcOrd="1" destOrd="0" presId="urn:microsoft.com/office/officeart/2005/8/layout/hierarchy3"/>
    <dgm:cxn modelId="{4461C838-34A3-4C16-A7A6-87430D3053A8}" type="presParOf" srcId="{A289FA76-1394-48B2-A5F7-B749E8D7525F}" destId="{952AA7D8-A034-4552-9EF9-FA51E59F6069}" srcOrd="0" destOrd="0" presId="urn:microsoft.com/office/officeart/2005/8/layout/hierarchy3"/>
    <dgm:cxn modelId="{6A215EF1-9AB9-4429-B7C9-BABEB8ACD7EC}" type="presParOf" srcId="{A289FA76-1394-48B2-A5F7-B749E8D7525F}" destId="{79657B58-5AE4-412E-B999-3A1BD057F6B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25F45E-C8C9-4C86-8E4D-C161E378DFB8}" type="doc">
      <dgm:prSet loTypeId="urn:microsoft.com/office/officeart/2005/8/layout/hierarchy1" loCatId="hierarchy" qsTypeId="urn:microsoft.com/office/officeart/2005/8/quickstyle/3d2#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4C3DAFD-CAD8-49D0-9C4A-EBE10FA72F4E}">
      <dgm:prSet phldrT="[Текст]" custT="1"/>
      <dgm:spPr/>
      <dgm:t>
        <a:bodyPr/>
        <a:lstStyle/>
        <a:p>
          <a:r>
            <a:rPr lang="ru-RU" sz="1800" dirty="0">
              <a:latin typeface="Book Antiqua" pitchFamily="18" charset="0"/>
            </a:rPr>
            <a:t>Ответственность</a:t>
          </a:r>
        </a:p>
      </dgm:t>
    </dgm:pt>
    <dgm:pt modelId="{DAC545F5-A1A9-4611-A488-E452D6C1ADB7}" type="parTrans" cxnId="{A0B21912-59B0-450A-BEDB-DEC7F06C9288}">
      <dgm:prSet/>
      <dgm:spPr/>
      <dgm:t>
        <a:bodyPr/>
        <a:lstStyle/>
        <a:p>
          <a:endParaRPr lang="ru-RU"/>
        </a:p>
      </dgm:t>
    </dgm:pt>
    <dgm:pt modelId="{403140AE-CE64-4656-83D0-A296EEF5A6D3}" type="sibTrans" cxnId="{A0B21912-59B0-450A-BEDB-DEC7F06C9288}">
      <dgm:prSet/>
      <dgm:spPr/>
      <dgm:t>
        <a:bodyPr/>
        <a:lstStyle/>
        <a:p>
          <a:endParaRPr lang="ru-RU"/>
        </a:p>
      </dgm:t>
    </dgm:pt>
    <dgm:pt modelId="{E3424075-9410-46D6-8474-8DFFE06B584B}">
      <dgm:prSet phldrT="[Текст]" custT="1"/>
      <dgm:spPr/>
      <dgm:t>
        <a:bodyPr/>
        <a:lstStyle/>
        <a:p>
          <a:r>
            <a:rPr lang="ru-RU" sz="1600" dirty="0">
              <a:latin typeface="Book Antiqua" pitchFamily="18" charset="0"/>
            </a:rPr>
            <a:t>ст. 16 Закона Российской Федерации от 27.12.1991 № 2124-1 «О средствах массовой информации»</a:t>
          </a:r>
        </a:p>
      </dgm:t>
    </dgm:pt>
    <dgm:pt modelId="{FA026BAC-23EF-4C1D-A90A-5DE519E572FC}" type="parTrans" cxnId="{D5BD81F4-DB67-4200-AC82-F1AD72457766}">
      <dgm:prSet/>
      <dgm:spPr/>
      <dgm:t>
        <a:bodyPr/>
        <a:lstStyle/>
        <a:p>
          <a:endParaRPr lang="ru-RU"/>
        </a:p>
      </dgm:t>
    </dgm:pt>
    <dgm:pt modelId="{A336E053-2183-40AF-9490-BD085A929309}" type="sibTrans" cxnId="{D5BD81F4-DB67-4200-AC82-F1AD72457766}">
      <dgm:prSet/>
      <dgm:spPr/>
      <dgm:t>
        <a:bodyPr/>
        <a:lstStyle/>
        <a:p>
          <a:endParaRPr lang="ru-RU"/>
        </a:p>
      </dgm:t>
    </dgm:pt>
    <dgm:pt modelId="{566FDEA8-82D1-4D65-AA8C-002CAB24C5D9}">
      <dgm:prSet phldrT="[Текст]" custT="1"/>
      <dgm:spPr/>
      <dgm:t>
        <a:bodyPr/>
        <a:lstStyle/>
        <a:p>
          <a:r>
            <a:rPr lang="ru-RU" sz="1400" dirty="0">
              <a:latin typeface="Book Antiqua" pitchFamily="18" charset="0"/>
            </a:rPr>
            <a:t>Письменное предупреждение</a:t>
          </a:r>
        </a:p>
      </dgm:t>
    </dgm:pt>
    <dgm:pt modelId="{D91A6F8E-7EAA-44CE-9534-2104BBB71C2F}" type="parTrans" cxnId="{20F1755A-3AB5-4EEC-A443-3999B39F086A}">
      <dgm:prSet/>
      <dgm:spPr/>
      <dgm:t>
        <a:bodyPr/>
        <a:lstStyle/>
        <a:p>
          <a:endParaRPr lang="ru-RU"/>
        </a:p>
      </dgm:t>
    </dgm:pt>
    <dgm:pt modelId="{ED6C2267-6DF5-4918-9053-64982E10F9D8}" type="sibTrans" cxnId="{20F1755A-3AB5-4EEC-A443-3999B39F086A}">
      <dgm:prSet/>
      <dgm:spPr/>
      <dgm:t>
        <a:bodyPr/>
        <a:lstStyle/>
        <a:p>
          <a:endParaRPr lang="ru-RU"/>
        </a:p>
      </dgm:t>
    </dgm:pt>
    <dgm:pt modelId="{0A598A8B-4AA1-4703-B3F5-2D76A0535C42}">
      <dgm:prSet phldrT="[Текст]" custT="1"/>
      <dgm:spPr/>
      <dgm:t>
        <a:bodyPr/>
        <a:lstStyle/>
        <a:p>
          <a:r>
            <a:rPr lang="ru-RU" sz="1600" dirty="0">
              <a:latin typeface="Book Antiqua" pitchFamily="18" charset="0"/>
            </a:rPr>
            <a:t>ч. 2.1, 2.2 и 2.3 </a:t>
          </a:r>
          <a:br>
            <a:rPr lang="ru-RU" sz="1600" dirty="0">
              <a:latin typeface="Book Antiqua" pitchFamily="18" charset="0"/>
            </a:rPr>
          </a:br>
          <a:r>
            <a:rPr lang="ru-RU" sz="1600" dirty="0">
              <a:latin typeface="Book Antiqua" pitchFamily="18" charset="0"/>
            </a:rPr>
            <a:t>ст. 13.15 </a:t>
          </a:r>
          <a:r>
            <a:rPr lang="ru-RU" sz="1600" dirty="0" err="1">
              <a:latin typeface="Book Antiqua" pitchFamily="18" charset="0"/>
            </a:rPr>
            <a:t>КоАП</a:t>
          </a:r>
          <a:r>
            <a:rPr lang="ru-RU" sz="1600" dirty="0">
              <a:latin typeface="Book Antiqua" pitchFamily="18" charset="0"/>
            </a:rPr>
            <a:t> РФ</a:t>
          </a:r>
        </a:p>
      </dgm:t>
    </dgm:pt>
    <dgm:pt modelId="{25BE8CCE-CB1A-4BAE-938F-F84DE8989107}" type="parTrans" cxnId="{D32D4F32-B468-4763-AC64-E0E12E32E100}">
      <dgm:prSet/>
      <dgm:spPr/>
      <dgm:t>
        <a:bodyPr/>
        <a:lstStyle/>
        <a:p>
          <a:endParaRPr lang="ru-RU"/>
        </a:p>
      </dgm:t>
    </dgm:pt>
    <dgm:pt modelId="{19261F7A-BEFB-4169-8B24-EF643FFD5682}" type="sibTrans" cxnId="{D32D4F32-B468-4763-AC64-E0E12E32E100}">
      <dgm:prSet/>
      <dgm:spPr/>
      <dgm:t>
        <a:bodyPr/>
        <a:lstStyle/>
        <a:p>
          <a:endParaRPr lang="ru-RU"/>
        </a:p>
      </dgm:t>
    </dgm:pt>
    <dgm:pt modelId="{CDF771EF-2119-49BF-AEE4-3BF3C8A7BD79}">
      <dgm:prSet phldrT="[Текст]" custT="1"/>
      <dgm:spPr/>
      <dgm:t>
        <a:bodyPr/>
        <a:lstStyle/>
        <a:p>
          <a:r>
            <a:rPr lang="ru-RU" sz="1400" dirty="0">
              <a:latin typeface="Book Antiqua" pitchFamily="18" charset="0"/>
            </a:rPr>
            <a:t>Административный</a:t>
          </a:r>
        </a:p>
        <a:p>
          <a:r>
            <a:rPr lang="ru-RU" sz="1400" dirty="0">
              <a:latin typeface="Book Antiqua" pitchFamily="18" charset="0"/>
            </a:rPr>
            <a:t>штраф</a:t>
          </a:r>
        </a:p>
      </dgm:t>
    </dgm:pt>
    <dgm:pt modelId="{24AD5760-98EE-4A26-938F-C134D7324560}" type="parTrans" cxnId="{EAD9232A-BA94-4527-9EB0-BFAAC215B74A}">
      <dgm:prSet/>
      <dgm:spPr/>
      <dgm:t>
        <a:bodyPr/>
        <a:lstStyle/>
        <a:p>
          <a:endParaRPr lang="ru-RU"/>
        </a:p>
      </dgm:t>
    </dgm:pt>
    <dgm:pt modelId="{C5442F2F-78D2-4F5B-8DEF-CA88FB1AD4C3}" type="sibTrans" cxnId="{EAD9232A-BA94-4527-9EB0-BFAAC215B74A}">
      <dgm:prSet/>
      <dgm:spPr/>
      <dgm:t>
        <a:bodyPr/>
        <a:lstStyle/>
        <a:p>
          <a:endParaRPr lang="ru-RU"/>
        </a:p>
      </dgm:t>
    </dgm:pt>
    <dgm:pt modelId="{C542DD26-00D7-46A7-9160-024F86E50D19}" type="pres">
      <dgm:prSet presAssocID="{6525F45E-C8C9-4C86-8E4D-C161E378DFB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E28BFD8-887E-4B99-B3F6-F52352AAEA5B}" type="pres">
      <dgm:prSet presAssocID="{74C3DAFD-CAD8-49D0-9C4A-EBE10FA72F4E}" presName="hierRoot1" presStyleCnt="0"/>
      <dgm:spPr/>
    </dgm:pt>
    <dgm:pt modelId="{7BC03F6B-4EF4-4006-B7CF-4B9BDE631478}" type="pres">
      <dgm:prSet presAssocID="{74C3DAFD-CAD8-49D0-9C4A-EBE10FA72F4E}" presName="composite" presStyleCnt="0"/>
      <dgm:spPr/>
    </dgm:pt>
    <dgm:pt modelId="{B9F60863-9466-4FFB-8AAE-71446298ED9D}" type="pres">
      <dgm:prSet presAssocID="{74C3DAFD-CAD8-49D0-9C4A-EBE10FA72F4E}" presName="background" presStyleLbl="node0" presStyleIdx="0" presStyleCnt="1"/>
      <dgm:spPr/>
    </dgm:pt>
    <dgm:pt modelId="{965F8B8A-9DAB-4CA1-A31B-A230E7D0B470}" type="pres">
      <dgm:prSet presAssocID="{74C3DAFD-CAD8-49D0-9C4A-EBE10FA72F4E}" presName="text" presStyleLbl="fgAcc0" presStyleIdx="0" presStyleCnt="1" custScaleX="161165" custScaleY="836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D36A05-A477-4131-8258-AA229DBBB75D}" type="pres">
      <dgm:prSet presAssocID="{74C3DAFD-CAD8-49D0-9C4A-EBE10FA72F4E}" presName="hierChild2" presStyleCnt="0"/>
      <dgm:spPr/>
    </dgm:pt>
    <dgm:pt modelId="{FD65FEA7-321A-4496-A02D-1EC14E4938CE}" type="pres">
      <dgm:prSet presAssocID="{FA026BAC-23EF-4C1D-A90A-5DE519E572F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A155BF2C-1979-47AE-9C23-0655F9AE00F8}" type="pres">
      <dgm:prSet presAssocID="{E3424075-9410-46D6-8474-8DFFE06B584B}" presName="hierRoot2" presStyleCnt="0"/>
      <dgm:spPr/>
    </dgm:pt>
    <dgm:pt modelId="{450F9CDE-9872-44FA-BC90-98C556657913}" type="pres">
      <dgm:prSet presAssocID="{E3424075-9410-46D6-8474-8DFFE06B584B}" presName="composite2" presStyleCnt="0"/>
      <dgm:spPr/>
    </dgm:pt>
    <dgm:pt modelId="{89F2044C-804B-4379-B115-4FAB30489BA5}" type="pres">
      <dgm:prSet presAssocID="{E3424075-9410-46D6-8474-8DFFE06B584B}" presName="background2" presStyleLbl="node2" presStyleIdx="0" presStyleCnt="2"/>
      <dgm:spPr/>
    </dgm:pt>
    <dgm:pt modelId="{9CB9F7A8-CBFE-47A8-A60C-51E1BE06BA93}" type="pres">
      <dgm:prSet presAssocID="{E3424075-9410-46D6-8474-8DFFE06B584B}" presName="text2" presStyleLbl="fgAcc2" presStyleIdx="0" presStyleCnt="2" custScaleX="165441" custScaleY="1356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3FC217-B88D-47A6-BEE2-25278C0A4D0C}" type="pres">
      <dgm:prSet presAssocID="{E3424075-9410-46D6-8474-8DFFE06B584B}" presName="hierChild3" presStyleCnt="0"/>
      <dgm:spPr/>
    </dgm:pt>
    <dgm:pt modelId="{E42A8DDF-43DC-4CC1-9AB4-E2F622CB6F7C}" type="pres">
      <dgm:prSet presAssocID="{D91A6F8E-7EAA-44CE-9534-2104BBB71C2F}" presName="Name17" presStyleLbl="parChTrans1D3" presStyleIdx="0" presStyleCnt="2"/>
      <dgm:spPr/>
      <dgm:t>
        <a:bodyPr/>
        <a:lstStyle/>
        <a:p>
          <a:endParaRPr lang="ru-RU"/>
        </a:p>
      </dgm:t>
    </dgm:pt>
    <dgm:pt modelId="{850BC3C0-C792-4E58-A27E-EC7B41393986}" type="pres">
      <dgm:prSet presAssocID="{566FDEA8-82D1-4D65-AA8C-002CAB24C5D9}" presName="hierRoot3" presStyleCnt="0"/>
      <dgm:spPr/>
    </dgm:pt>
    <dgm:pt modelId="{A89C5C7E-E6A1-4501-A5FE-70730070F37E}" type="pres">
      <dgm:prSet presAssocID="{566FDEA8-82D1-4D65-AA8C-002CAB24C5D9}" presName="composite3" presStyleCnt="0"/>
      <dgm:spPr/>
    </dgm:pt>
    <dgm:pt modelId="{74CE2743-1FD0-4525-BFB7-12AA8F7E8F79}" type="pres">
      <dgm:prSet presAssocID="{566FDEA8-82D1-4D65-AA8C-002CAB24C5D9}" presName="background3" presStyleLbl="node3" presStyleIdx="0" presStyleCnt="2"/>
      <dgm:spPr/>
    </dgm:pt>
    <dgm:pt modelId="{96B07E99-0C85-4589-9669-33701F83D571}" type="pres">
      <dgm:prSet presAssocID="{566FDEA8-82D1-4D65-AA8C-002CAB24C5D9}" presName="text3" presStyleLbl="fgAcc3" presStyleIdx="0" presStyleCnt="2" custScaleX="136949" custScaleY="787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9F0E02-23E4-49E3-B37B-625E594AA6EB}" type="pres">
      <dgm:prSet presAssocID="{566FDEA8-82D1-4D65-AA8C-002CAB24C5D9}" presName="hierChild4" presStyleCnt="0"/>
      <dgm:spPr/>
    </dgm:pt>
    <dgm:pt modelId="{8BE2ECE1-E1BE-4FE3-82FB-1F337EC66A0A}" type="pres">
      <dgm:prSet presAssocID="{25BE8CCE-CB1A-4BAE-938F-F84DE8989107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78EB6F0-866A-4123-87A5-B14C7F2AEB17}" type="pres">
      <dgm:prSet presAssocID="{0A598A8B-4AA1-4703-B3F5-2D76A0535C42}" presName="hierRoot2" presStyleCnt="0"/>
      <dgm:spPr/>
    </dgm:pt>
    <dgm:pt modelId="{F2D2B70C-BCEE-4B69-9A3C-A50FBA980397}" type="pres">
      <dgm:prSet presAssocID="{0A598A8B-4AA1-4703-B3F5-2D76A0535C42}" presName="composite2" presStyleCnt="0"/>
      <dgm:spPr/>
    </dgm:pt>
    <dgm:pt modelId="{3127D327-22D2-4894-8A8C-848B7B0CAD20}" type="pres">
      <dgm:prSet presAssocID="{0A598A8B-4AA1-4703-B3F5-2D76A0535C42}" presName="background2" presStyleLbl="node2" presStyleIdx="1" presStyleCnt="2"/>
      <dgm:spPr/>
    </dgm:pt>
    <dgm:pt modelId="{70C8A66E-ECFE-4154-8863-D2777AC46EA9}" type="pres">
      <dgm:prSet presAssocID="{0A598A8B-4AA1-4703-B3F5-2D76A0535C42}" presName="text2" presStyleLbl="fgAcc2" presStyleIdx="1" presStyleCnt="2" custScaleX="163403" custScaleY="130828" custLinFactNeighborX="-4817" custLinFactNeighborY="53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D40EA0-5FC3-4E05-8351-9898202C1C4F}" type="pres">
      <dgm:prSet presAssocID="{0A598A8B-4AA1-4703-B3F5-2D76A0535C42}" presName="hierChild3" presStyleCnt="0"/>
      <dgm:spPr/>
    </dgm:pt>
    <dgm:pt modelId="{63589C9B-BDDA-44C2-8799-21D6069B0C61}" type="pres">
      <dgm:prSet presAssocID="{24AD5760-98EE-4A26-938F-C134D7324560}" presName="Name17" presStyleLbl="parChTrans1D3" presStyleIdx="1" presStyleCnt="2"/>
      <dgm:spPr/>
      <dgm:t>
        <a:bodyPr/>
        <a:lstStyle/>
        <a:p>
          <a:endParaRPr lang="ru-RU"/>
        </a:p>
      </dgm:t>
    </dgm:pt>
    <dgm:pt modelId="{48F9B0C1-D2A7-44FE-B40C-4D42342FEBA4}" type="pres">
      <dgm:prSet presAssocID="{CDF771EF-2119-49BF-AEE4-3BF3C8A7BD79}" presName="hierRoot3" presStyleCnt="0"/>
      <dgm:spPr/>
    </dgm:pt>
    <dgm:pt modelId="{37A113D7-B77C-4C49-89DA-A60B875A7A54}" type="pres">
      <dgm:prSet presAssocID="{CDF771EF-2119-49BF-AEE4-3BF3C8A7BD79}" presName="composite3" presStyleCnt="0"/>
      <dgm:spPr/>
    </dgm:pt>
    <dgm:pt modelId="{7F881661-FA3B-47D8-A4AA-8618C3700E83}" type="pres">
      <dgm:prSet presAssocID="{CDF771EF-2119-49BF-AEE4-3BF3C8A7BD79}" presName="background3" presStyleLbl="node3" presStyleIdx="1" presStyleCnt="2"/>
      <dgm:spPr/>
    </dgm:pt>
    <dgm:pt modelId="{594CAE0D-B5C2-4F80-90BF-F3D8693B3CC5}" type="pres">
      <dgm:prSet presAssocID="{CDF771EF-2119-49BF-AEE4-3BF3C8A7BD79}" presName="text3" presStyleLbl="fgAcc3" presStyleIdx="1" presStyleCnt="2" custScaleX="135297" custScaleY="935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1FA52E-FA0B-4DF5-B8E8-E32D8E051241}" type="pres">
      <dgm:prSet presAssocID="{CDF771EF-2119-49BF-AEE4-3BF3C8A7BD79}" presName="hierChild4" presStyleCnt="0"/>
      <dgm:spPr/>
    </dgm:pt>
  </dgm:ptLst>
  <dgm:cxnLst>
    <dgm:cxn modelId="{EAD9232A-BA94-4527-9EB0-BFAAC215B74A}" srcId="{0A598A8B-4AA1-4703-B3F5-2D76A0535C42}" destId="{CDF771EF-2119-49BF-AEE4-3BF3C8A7BD79}" srcOrd="0" destOrd="0" parTransId="{24AD5760-98EE-4A26-938F-C134D7324560}" sibTransId="{C5442F2F-78D2-4F5B-8DEF-CA88FB1AD4C3}"/>
    <dgm:cxn modelId="{73301AF7-F7D8-44B3-B195-396F463F9F3E}" type="presOf" srcId="{24AD5760-98EE-4A26-938F-C134D7324560}" destId="{63589C9B-BDDA-44C2-8799-21D6069B0C61}" srcOrd="0" destOrd="0" presId="urn:microsoft.com/office/officeart/2005/8/layout/hierarchy1"/>
    <dgm:cxn modelId="{939E90E8-8B62-428B-913F-B930831A5785}" type="presOf" srcId="{25BE8CCE-CB1A-4BAE-938F-F84DE8989107}" destId="{8BE2ECE1-E1BE-4FE3-82FB-1F337EC66A0A}" srcOrd="0" destOrd="0" presId="urn:microsoft.com/office/officeart/2005/8/layout/hierarchy1"/>
    <dgm:cxn modelId="{4A77734F-E062-498D-B383-EA6BCEADAD2B}" type="presOf" srcId="{E3424075-9410-46D6-8474-8DFFE06B584B}" destId="{9CB9F7A8-CBFE-47A8-A60C-51E1BE06BA93}" srcOrd="0" destOrd="0" presId="urn:microsoft.com/office/officeart/2005/8/layout/hierarchy1"/>
    <dgm:cxn modelId="{AD432845-80DE-40DA-A217-45DDD507C89B}" type="presOf" srcId="{FA026BAC-23EF-4C1D-A90A-5DE519E572FC}" destId="{FD65FEA7-321A-4496-A02D-1EC14E4938CE}" srcOrd="0" destOrd="0" presId="urn:microsoft.com/office/officeart/2005/8/layout/hierarchy1"/>
    <dgm:cxn modelId="{20F1755A-3AB5-4EEC-A443-3999B39F086A}" srcId="{E3424075-9410-46D6-8474-8DFFE06B584B}" destId="{566FDEA8-82D1-4D65-AA8C-002CAB24C5D9}" srcOrd="0" destOrd="0" parTransId="{D91A6F8E-7EAA-44CE-9534-2104BBB71C2F}" sibTransId="{ED6C2267-6DF5-4918-9053-64982E10F9D8}"/>
    <dgm:cxn modelId="{D5BD81F4-DB67-4200-AC82-F1AD72457766}" srcId="{74C3DAFD-CAD8-49D0-9C4A-EBE10FA72F4E}" destId="{E3424075-9410-46D6-8474-8DFFE06B584B}" srcOrd="0" destOrd="0" parTransId="{FA026BAC-23EF-4C1D-A90A-5DE519E572FC}" sibTransId="{A336E053-2183-40AF-9490-BD085A929309}"/>
    <dgm:cxn modelId="{A0B21912-59B0-450A-BEDB-DEC7F06C9288}" srcId="{6525F45E-C8C9-4C86-8E4D-C161E378DFB8}" destId="{74C3DAFD-CAD8-49D0-9C4A-EBE10FA72F4E}" srcOrd="0" destOrd="0" parTransId="{DAC545F5-A1A9-4611-A488-E452D6C1ADB7}" sibTransId="{403140AE-CE64-4656-83D0-A296EEF5A6D3}"/>
    <dgm:cxn modelId="{6327D4C1-3E6A-45F8-BF6D-0F40128E7B9A}" type="presOf" srcId="{CDF771EF-2119-49BF-AEE4-3BF3C8A7BD79}" destId="{594CAE0D-B5C2-4F80-90BF-F3D8693B3CC5}" srcOrd="0" destOrd="0" presId="urn:microsoft.com/office/officeart/2005/8/layout/hierarchy1"/>
    <dgm:cxn modelId="{7409B7C5-A28A-4A3E-9FD8-F9C5C282100F}" type="presOf" srcId="{D91A6F8E-7EAA-44CE-9534-2104BBB71C2F}" destId="{E42A8DDF-43DC-4CC1-9AB4-E2F622CB6F7C}" srcOrd="0" destOrd="0" presId="urn:microsoft.com/office/officeart/2005/8/layout/hierarchy1"/>
    <dgm:cxn modelId="{F3304CE3-7E12-4272-9313-EDF4E526C486}" type="presOf" srcId="{0A598A8B-4AA1-4703-B3F5-2D76A0535C42}" destId="{70C8A66E-ECFE-4154-8863-D2777AC46EA9}" srcOrd="0" destOrd="0" presId="urn:microsoft.com/office/officeart/2005/8/layout/hierarchy1"/>
    <dgm:cxn modelId="{A6FB1FC7-5410-4054-AA79-61F5C88BC3EA}" type="presOf" srcId="{566FDEA8-82D1-4D65-AA8C-002CAB24C5D9}" destId="{96B07E99-0C85-4589-9669-33701F83D571}" srcOrd="0" destOrd="0" presId="urn:microsoft.com/office/officeart/2005/8/layout/hierarchy1"/>
    <dgm:cxn modelId="{D32D4F32-B468-4763-AC64-E0E12E32E100}" srcId="{74C3DAFD-CAD8-49D0-9C4A-EBE10FA72F4E}" destId="{0A598A8B-4AA1-4703-B3F5-2D76A0535C42}" srcOrd="1" destOrd="0" parTransId="{25BE8CCE-CB1A-4BAE-938F-F84DE8989107}" sibTransId="{19261F7A-BEFB-4169-8B24-EF643FFD5682}"/>
    <dgm:cxn modelId="{E7B66D65-B99B-4775-9B54-48B7D980ED98}" type="presOf" srcId="{6525F45E-C8C9-4C86-8E4D-C161E378DFB8}" destId="{C542DD26-00D7-46A7-9160-024F86E50D19}" srcOrd="0" destOrd="0" presId="urn:microsoft.com/office/officeart/2005/8/layout/hierarchy1"/>
    <dgm:cxn modelId="{63E44D37-4CE2-4EE8-AD60-B1CD871F50D3}" type="presOf" srcId="{74C3DAFD-CAD8-49D0-9C4A-EBE10FA72F4E}" destId="{965F8B8A-9DAB-4CA1-A31B-A230E7D0B470}" srcOrd="0" destOrd="0" presId="urn:microsoft.com/office/officeart/2005/8/layout/hierarchy1"/>
    <dgm:cxn modelId="{DBC8384C-27ED-4A64-92A8-D47413B683F1}" type="presParOf" srcId="{C542DD26-00D7-46A7-9160-024F86E50D19}" destId="{CE28BFD8-887E-4B99-B3F6-F52352AAEA5B}" srcOrd="0" destOrd="0" presId="urn:microsoft.com/office/officeart/2005/8/layout/hierarchy1"/>
    <dgm:cxn modelId="{2184E204-3E73-4C98-B3BF-50387D292671}" type="presParOf" srcId="{CE28BFD8-887E-4B99-B3F6-F52352AAEA5B}" destId="{7BC03F6B-4EF4-4006-B7CF-4B9BDE631478}" srcOrd="0" destOrd="0" presId="urn:microsoft.com/office/officeart/2005/8/layout/hierarchy1"/>
    <dgm:cxn modelId="{176BB412-FEF7-41D5-AF81-FCC7839CE302}" type="presParOf" srcId="{7BC03F6B-4EF4-4006-B7CF-4B9BDE631478}" destId="{B9F60863-9466-4FFB-8AAE-71446298ED9D}" srcOrd="0" destOrd="0" presId="urn:microsoft.com/office/officeart/2005/8/layout/hierarchy1"/>
    <dgm:cxn modelId="{9430AF8E-2056-4347-A00B-F0FE34ABA77E}" type="presParOf" srcId="{7BC03F6B-4EF4-4006-B7CF-4B9BDE631478}" destId="{965F8B8A-9DAB-4CA1-A31B-A230E7D0B470}" srcOrd="1" destOrd="0" presId="urn:microsoft.com/office/officeart/2005/8/layout/hierarchy1"/>
    <dgm:cxn modelId="{758E42EC-3087-47FC-97A9-FCB84ED068A3}" type="presParOf" srcId="{CE28BFD8-887E-4B99-B3F6-F52352AAEA5B}" destId="{F8D36A05-A477-4131-8258-AA229DBBB75D}" srcOrd="1" destOrd="0" presId="urn:microsoft.com/office/officeart/2005/8/layout/hierarchy1"/>
    <dgm:cxn modelId="{0E42A20C-ACBF-48FE-B29F-BCE3B41EEBC7}" type="presParOf" srcId="{F8D36A05-A477-4131-8258-AA229DBBB75D}" destId="{FD65FEA7-321A-4496-A02D-1EC14E4938CE}" srcOrd="0" destOrd="0" presId="urn:microsoft.com/office/officeart/2005/8/layout/hierarchy1"/>
    <dgm:cxn modelId="{D394D617-91C2-4CA4-8FAC-1C761201C149}" type="presParOf" srcId="{F8D36A05-A477-4131-8258-AA229DBBB75D}" destId="{A155BF2C-1979-47AE-9C23-0655F9AE00F8}" srcOrd="1" destOrd="0" presId="urn:microsoft.com/office/officeart/2005/8/layout/hierarchy1"/>
    <dgm:cxn modelId="{95107401-9A24-4C1F-A512-61365DE4FF56}" type="presParOf" srcId="{A155BF2C-1979-47AE-9C23-0655F9AE00F8}" destId="{450F9CDE-9872-44FA-BC90-98C556657913}" srcOrd="0" destOrd="0" presId="urn:microsoft.com/office/officeart/2005/8/layout/hierarchy1"/>
    <dgm:cxn modelId="{3BD29A19-A054-4CB6-B798-1D7F6DFC52B3}" type="presParOf" srcId="{450F9CDE-9872-44FA-BC90-98C556657913}" destId="{89F2044C-804B-4379-B115-4FAB30489BA5}" srcOrd="0" destOrd="0" presId="urn:microsoft.com/office/officeart/2005/8/layout/hierarchy1"/>
    <dgm:cxn modelId="{84116A30-19F9-42ED-96C1-AB93C940E8AE}" type="presParOf" srcId="{450F9CDE-9872-44FA-BC90-98C556657913}" destId="{9CB9F7A8-CBFE-47A8-A60C-51E1BE06BA93}" srcOrd="1" destOrd="0" presId="urn:microsoft.com/office/officeart/2005/8/layout/hierarchy1"/>
    <dgm:cxn modelId="{4DB3E423-2209-4550-887F-FFF0AF14C0BE}" type="presParOf" srcId="{A155BF2C-1979-47AE-9C23-0655F9AE00F8}" destId="{383FC217-B88D-47A6-BEE2-25278C0A4D0C}" srcOrd="1" destOrd="0" presId="urn:microsoft.com/office/officeart/2005/8/layout/hierarchy1"/>
    <dgm:cxn modelId="{67FC5A43-5C32-4045-962B-D32701EB0230}" type="presParOf" srcId="{383FC217-B88D-47A6-BEE2-25278C0A4D0C}" destId="{E42A8DDF-43DC-4CC1-9AB4-E2F622CB6F7C}" srcOrd="0" destOrd="0" presId="urn:microsoft.com/office/officeart/2005/8/layout/hierarchy1"/>
    <dgm:cxn modelId="{965070BB-6549-45B1-ABAC-B15B028D92AF}" type="presParOf" srcId="{383FC217-B88D-47A6-BEE2-25278C0A4D0C}" destId="{850BC3C0-C792-4E58-A27E-EC7B41393986}" srcOrd="1" destOrd="0" presId="urn:microsoft.com/office/officeart/2005/8/layout/hierarchy1"/>
    <dgm:cxn modelId="{534679C0-CA38-4B7B-8FE4-B9EDA2407B23}" type="presParOf" srcId="{850BC3C0-C792-4E58-A27E-EC7B41393986}" destId="{A89C5C7E-E6A1-4501-A5FE-70730070F37E}" srcOrd="0" destOrd="0" presId="urn:microsoft.com/office/officeart/2005/8/layout/hierarchy1"/>
    <dgm:cxn modelId="{35693495-E4ED-47DC-90DF-9FF0629BB020}" type="presParOf" srcId="{A89C5C7E-E6A1-4501-A5FE-70730070F37E}" destId="{74CE2743-1FD0-4525-BFB7-12AA8F7E8F79}" srcOrd="0" destOrd="0" presId="urn:microsoft.com/office/officeart/2005/8/layout/hierarchy1"/>
    <dgm:cxn modelId="{A897822E-EF32-4E73-B9A9-142125143B47}" type="presParOf" srcId="{A89C5C7E-E6A1-4501-A5FE-70730070F37E}" destId="{96B07E99-0C85-4589-9669-33701F83D571}" srcOrd="1" destOrd="0" presId="urn:microsoft.com/office/officeart/2005/8/layout/hierarchy1"/>
    <dgm:cxn modelId="{53529E2D-A68E-412B-ACE5-DC9742E5A21A}" type="presParOf" srcId="{850BC3C0-C792-4E58-A27E-EC7B41393986}" destId="{BC9F0E02-23E4-49E3-B37B-625E594AA6EB}" srcOrd="1" destOrd="0" presId="urn:microsoft.com/office/officeart/2005/8/layout/hierarchy1"/>
    <dgm:cxn modelId="{950D6A80-1D26-4D78-A6FB-C7EEA71964F5}" type="presParOf" srcId="{F8D36A05-A477-4131-8258-AA229DBBB75D}" destId="{8BE2ECE1-E1BE-4FE3-82FB-1F337EC66A0A}" srcOrd="2" destOrd="0" presId="urn:microsoft.com/office/officeart/2005/8/layout/hierarchy1"/>
    <dgm:cxn modelId="{86C7CA3D-5CDC-49D4-A1C6-98DCA44E63AE}" type="presParOf" srcId="{F8D36A05-A477-4131-8258-AA229DBBB75D}" destId="{678EB6F0-866A-4123-87A5-B14C7F2AEB17}" srcOrd="3" destOrd="0" presId="urn:microsoft.com/office/officeart/2005/8/layout/hierarchy1"/>
    <dgm:cxn modelId="{4F00A41A-8113-4D56-9D4A-7B4918C2CA75}" type="presParOf" srcId="{678EB6F0-866A-4123-87A5-B14C7F2AEB17}" destId="{F2D2B70C-BCEE-4B69-9A3C-A50FBA980397}" srcOrd="0" destOrd="0" presId="urn:microsoft.com/office/officeart/2005/8/layout/hierarchy1"/>
    <dgm:cxn modelId="{38B907E8-4B71-4F8B-8928-AD6C938C7A06}" type="presParOf" srcId="{F2D2B70C-BCEE-4B69-9A3C-A50FBA980397}" destId="{3127D327-22D2-4894-8A8C-848B7B0CAD20}" srcOrd="0" destOrd="0" presId="urn:microsoft.com/office/officeart/2005/8/layout/hierarchy1"/>
    <dgm:cxn modelId="{5AD3DE7A-54D6-49C2-AB20-FD73D38611C4}" type="presParOf" srcId="{F2D2B70C-BCEE-4B69-9A3C-A50FBA980397}" destId="{70C8A66E-ECFE-4154-8863-D2777AC46EA9}" srcOrd="1" destOrd="0" presId="urn:microsoft.com/office/officeart/2005/8/layout/hierarchy1"/>
    <dgm:cxn modelId="{6628254D-8DE8-489F-AB94-0014D2A8CDB0}" type="presParOf" srcId="{678EB6F0-866A-4123-87A5-B14C7F2AEB17}" destId="{9CD40EA0-5FC3-4E05-8351-9898202C1C4F}" srcOrd="1" destOrd="0" presId="urn:microsoft.com/office/officeart/2005/8/layout/hierarchy1"/>
    <dgm:cxn modelId="{5AA0BB59-D0FE-4D15-8785-A56CDF0EEF53}" type="presParOf" srcId="{9CD40EA0-5FC3-4E05-8351-9898202C1C4F}" destId="{63589C9B-BDDA-44C2-8799-21D6069B0C61}" srcOrd="0" destOrd="0" presId="urn:microsoft.com/office/officeart/2005/8/layout/hierarchy1"/>
    <dgm:cxn modelId="{36A2DBE2-0E24-4086-8308-14F95253BCC7}" type="presParOf" srcId="{9CD40EA0-5FC3-4E05-8351-9898202C1C4F}" destId="{48F9B0C1-D2A7-44FE-B40C-4D42342FEBA4}" srcOrd="1" destOrd="0" presId="urn:microsoft.com/office/officeart/2005/8/layout/hierarchy1"/>
    <dgm:cxn modelId="{76F0D0F0-577D-487C-8CCA-C8E8784AA2F7}" type="presParOf" srcId="{48F9B0C1-D2A7-44FE-B40C-4D42342FEBA4}" destId="{37A113D7-B77C-4C49-89DA-A60B875A7A54}" srcOrd="0" destOrd="0" presId="urn:microsoft.com/office/officeart/2005/8/layout/hierarchy1"/>
    <dgm:cxn modelId="{A8F3A52A-F687-432B-99FB-A061D4903F81}" type="presParOf" srcId="{37A113D7-B77C-4C49-89DA-A60B875A7A54}" destId="{7F881661-FA3B-47D8-A4AA-8618C3700E83}" srcOrd="0" destOrd="0" presId="urn:microsoft.com/office/officeart/2005/8/layout/hierarchy1"/>
    <dgm:cxn modelId="{7772B743-520C-4D2C-9579-58C9E6692DC8}" type="presParOf" srcId="{37A113D7-B77C-4C49-89DA-A60B875A7A54}" destId="{594CAE0D-B5C2-4F80-90BF-F3D8693B3CC5}" srcOrd="1" destOrd="0" presId="urn:microsoft.com/office/officeart/2005/8/layout/hierarchy1"/>
    <dgm:cxn modelId="{8A9215F7-8AC9-472A-A57D-C754DE462236}" type="presParOf" srcId="{48F9B0C1-D2A7-44FE-B40C-4D42342FEBA4}" destId="{E71FA52E-FA0B-4DF5-B8E8-E32D8E05124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9403E-C5C2-470C-80F7-7C8BA7019D90}">
      <dsp:nvSpPr>
        <dsp:cNvPr id="0" name=""/>
        <dsp:cNvSpPr/>
      </dsp:nvSpPr>
      <dsp:spPr>
        <a:xfrm>
          <a:off x="720078" y="519831"/>
          <a:ext cx="2428795" cy="20724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  <a:latin typeface="Book Antiqua" pitchFamily="18" charset="0"/>
            </a:rPr>
            <a:t>ЗАПРЕЩЕНО</a:t>
          </a:r>
          <a:r>
            <a:rPr lang="ru-RU" sz="1200" kern="1200" dirty="0">
              <a:solidFill>
                <a:schemeClr val="bg1"/>
              </a:solidFill>
            </a:rPr>
            <a:t> </a:t>
          </a:r>
          <a:r>
            <a:rPr lang="ru-RU" sz="1200" kern="1200" dirty="0">
              <a:solidFill>
                <a:schemeClr val="bg1"/>
              </a:solidFill>
              <a:latin typeface="Book Antiqua" pitchFamily="18" charset="0"/>
            </a:rPr>
            <a:t>распространять информацию и </a:t>
          </a:r>
          <a:r>
            <a:rPr lang="ru-RU" sz="1200" kern="1200" dirty="0" smtClean="0">
              <a:solidFill>
                <a:schemeClr val="bg1"/>
              </a:solidFill>
              <a:latin typeface="Book Antiqua" pitchFamily="18" charset="0"/>
            </a:rPr>
            <a:t>материалы лиц, имеющих статус </a:t>
          </a:r>
          <a:r>
            <a:rPr lang="ru-RU" sz="1200" kern="1200" dirty="0" err="1" smtClean="0">
              <a:solidFill>
                <a:schemeClr val="bg1"/>
              </a:solidFill>
              <a:latin typeface="Book Antiqua" pitchFamily="18" charset="0"/>
            </a:rPr>
            <a:t>иноагентов</a:t>
          </a:r>
          <a:r>
            <a:rPr lang="ru-RU" sz="1200" kern="1200" dirty="0" smtClean="0">
              <a:solidFill>
                <a:schemeClr val="bg1"/>
              </a:solidFill>
              <a:latin typeface="Book Antiqua" pitchFamily="18" charset="0"/>
            </a:rPr>
            <a:t>, без </a:t>
          </a:r>
          <a:r>
            <a:rPr lang="ru-RU" sz="1600" kern="1200" dirty="0" smtClean="0">
              <a:solidFill>
                <a:schemeClr val="bg1"/>
              </a:solidFill>
              <a:latin typeface="Book Antiqua" pitchFamily="18" charset="0"/>
            </a:rPr>
            <a:t>пометки</a:t>
          </a:r>
          <a:r>
            <a:rPr lang="ru-RU" sz="1200" kern="1200" dirty="0" smtClean="0">
              <a:solidFill>
                <a:schemeClr val="bg1"/>
              </a:solidFill>
              <a:latin typeface="Book Antiqua" pitchFamily="18" charset="0"/>
            </a:rPr>
            <a:t>  о том, что эти лица признаны </a:t>
          </a:r>
          <a:r>
            <a:rPr lang="ru-RU" sz="1200" kern="1200" dirty="0" err="1" smtClean="0">
              <a:solidFill>
                <a:schemeClr val="bg1"/>
              </a:solidFill>
              <a:latin typeface="Book Antiqua" pitchFamily="18" charset="0"/>
            </a:rPr>
            <a:t>иноагентами</a:t>
          </a:r>
          <a:r>
            <a:rPr lang="ru-RU" sz="1200" kern="1200" dirty="0" smtClean="0">
              <a:solidFill>
                <a:schemeClr val="bg1"/>
              </a:solidFill>
              <a:latin typeface="Book Antiqua" pitchFamily="18" charset="0"/>
            </a:rPr>
            <a:t> 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780778" y="580531"/>
        <a:ext cx="2307395" cy="1951056"/>
      </dsp:txXfrm>
    </dsp:sp>
    <dsp:sp modelId="{E26083D8-77F0-4F1B-8AB7-39AE2D90FEA1}">
      <dsp:nvSpPr>
        <dsp:cNvPr id="0" name=""/>
        <dsp:cNvSpPr/>
      </dsp:nvSpPr>
      <dsp:spPr>
        <a:xfrm rot="18289469">
          <a:off x="2866085" y="987635"/>
          <a:ext cx="1318556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318556" y="27219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492400" y="981891"/>
        <a:ext cx="65927" cy="65927"/>
      </dsp:txXfrm>
    </dsp:sp>
    <dsp:sp modelId="{AD31F093-A1AB-4B81-8DA7-85CC5E9A1791}">
      <dsp:nvSpPr>
        <dsp:cNvPr id="0" name=""/>
        <dsp:cNvSpPr/>
      </dsp:nvSpPr>
      <dsp:spPr>
        <a:xfrm>
          <a:off x="3901854" y="3037"/>
          <a:ext cx="1882451" cy="94122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err="1">
              <a:latin typeface="Book Antiqua" pitchFamily="18" charset="0"/>
            </a:rPr>
            <a:t>НКО-иноагент</a:t>
          </a:r>
          <a:endParaRPr lang="ru-RU" sz="2900" kern="1200" dirty="0"/>
        </a:p>
      </dsp:txBody>
      <dsp:txXfrm>
        <a:off x="3929422" y="30605"/>
        <a:ext cx="1827315" cy="886089"/>
      </dsp:txXfrm>
    </dsp:sp>
    <dsp:sp modelId="{064BB67D-330D-4ECA-8E0F-C4B1DAED1689}">
      <dsp:nvSpPr>
        <dsp:cNvPr id="0" name=""/>
        <dsp:cNvSpPr/>
      </dsp:nvSpPr>
      <dsp:spPr>
        <a:xfrm rot="21577636">
          <a:off x="3148865" y="1526407"/>
          <a:ext cx="748007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748007" y="27219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504169" y="1534926"/>
        <a:ext cx="37400" cy="37400"/>
      </dsp:txXfrm>
    </dsp:sp>
    <dsp:sp modelId="{67B412AE-06C6-4E23-8380-557B4106ADA8}">
      <dsp:nvSpPr>
        <dsp:cNvPr id="0" name=""/>
        <dsp:cNvSpPr/>
      </dsp:nvSpPr>
      <dsp:spPr>
        <a:xfrm>
          <a:off x="3896865" y="1080581"/>
          <a:ext cx="1882451" cy="94122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err="1">
              <a:latin typeface="Book Antiqua" pitchFamily="18" charset="0"/>
            </a:rPr>
            <a:t>НОО-иноагент</a:t>
          </a:r>
          <a:endParaRPr lang="ru-RU" sz="2900" kern="1200" dirty="0"/>
        </a:p>
      </dsp:txBody>
      <dsp:txXfrm>
        <a:off x="3924433" y="1108149"/>
        <a:ext cx="1827315" cy="886089"/>
      </dsp:txXfrm>
    </dsp:sp>
    <dsp:sp modelId="{C64C6150-4DDC-4281-AF9B-4AB8B3D4B827}">
      <dsp:nvSpPr>
        <dsp:cNvPr id="0" name=""/>
        <dsp:cNvSpPr/>
      </dsp:nvSpPr>
      <dsp:spPr>
        <a:xfrm rot="3310531">
          <a:off x="2866085" y="2070045"/>
          <a:ext cx="1318556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318556" y="27219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492400" y="2064300"/>
        <a:ext cx="65927" cy="65927"/>
      </dsp:txXfrm>
    </dsp:sp>
    <dsp:sp modelId="{F081C8E3-4563-4789-94DA-B6E334B55911}">
      <dsp:nvSpPr>
        <dsp:cNvPr id="0" name=""/>
        <dsp:cNvSpPr/>
      </dsp:nvSpPr>
      <dsp:spPr>
        <a:xfrm>
          <a:off x="3901854" y="2167856"/>
          <a:ext cx="1882451" cy="94122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>
              <a:latin typeface="Book Antiqua" pitchFamily="18" charset="0"/>
            </a:rPr>
            <a:t>Физлицо-иноагент</a:t>
          </a:r>
          <a:endParaRPr lang="ru-RU" sz="2900" kern="1200" dirty="0">
            <a:latin typeface="Book Antiqua" pitchFamily="18" charset="0"/>
          </a:endParaRPr>
        </a:p>
      </dsp:txBody>
      <dsp:txXfrm>
        <a:off x="3929422" y="2195424"/>
        <a:ext cx="1827315" cy="886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0C063-C444-49DB-BC4B-E23C68EF0FEF}">
      <dsp:nvSpPr>
        <dsp:cNvPr id="0" name=""/>
        <dsp:cNvSpPr/>
      </dsp:nvSpPr>
      <dsp:spPr>
        <a:xfrm>
          <a:off x="144026" y="1152133"/>
          <a:ext cx="2071747" cy="37212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>
              <a:solidFill>
                <a:schemeClr val="tx1"/>
              </a:solidFill>
              <a:latin typeface="Book Antiqua" pitchFamily="18" charset="0"/>
            </a:rPr>
            <a:t>НКО-иноагент</a:t>
          </a:r>
          <a:endParaRPr lang="ru-RU" sz="1800" kern="1200" dirty="0">
            <a:solidFill>
              <a:schemeClr val="tx1"/>
            </a:solidFill>
            <a:latin typeface="Book Antiqua" pitchFamily="18" charset="0"/>
          </a:endParaRPr>
        </a:p>
      </dsp:txBody>
      <dsp:txXfrm>
        <a:off x="154925" y="1163032"/>
        <a:ext cx="2049949" cy="350322"/>
      </dsp:txXfrm>
    </dsp:sp>
    <dsp:sp modelId="{B1723BC0-2A2F-4D67-BF14-1264640A232C}">
      <dsp:nvSpPr>
        <dsp:cNvPr id="0" name=""/>
        <dsp:cNvSpPr/>
      </dsp:nvSpPr>
      <dsp:spPr>
        <a:xfrm>
          <a:off x="351200" y="1524254"/>
          <a:ext cx="148201" cy="1208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8622"/>
              </a:lnTo>
              <a:lnTo>
                <a:pt x="148201" y="1208622"/>
              </a:lnTo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2C4586C0-2753-4961-B947-C9624EB968DC}">
      <dsp:nvSpPr>
        <dsp:cNvPr id="0" name=""/>
        <dsp:cNvSpPr/>
      </dsp:nvSpPr>
      <dsp:spPr>
        <a:xfrm>
          <a:off x="499402" y="1882463"/>
          <a:ext cx="1899409" cy="170082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Book Antiqua" pitchFamily="18" charset="0"/>
            </a:rPr>
            <a:t>Федеральный закон от 12.01.1996 </a:t>
          </a:r>
          <a:br>
            <a:rPr lang="ru-RU" sz="1200" kern="1200" dirty="0">
              <a:latin typeface="Book Antiqua" pitchFamily="18" charset="0"/>
            </a:rPr>
          </a:br>
          <a:r>
            <a:rPr lang="ru-RU" sz="1200" kern="1200" dirty="0">
              <a:latin typeface="Book Antiqua" pitchFamily="18" charset="0"/>
            </a:rPr>
            <a:t>№ 7-ФЗ «О некоммерческих организациях»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Book Antiqua" panose="02040602050305030304" pitchFamily="18" charset="0"/>
              <a:hlinkClick xmlns:r="http://schemas.openxmlformats.org/officeDocument/2006/relationships" r:id="rId1"/>
            </a:rPr>
            <a:t>http://unro.minjust.ru/NKOForeignAgent.aspx</a:t>
          </a:r>
          <a:r>
            <a:rPr lang="ru-RU" sz="1200" kern="1200" dirty="0">
              <a:latin typeface="Book Antiqua" panose="02040602050305030304" pitchFamily="18" charset="0"/>
            </a:rPr>
            <a:t> </a:t>
          </a:r>
          <a:r>
            <a:rPr lang="ru-RU" sz="1200" u="sng" kern="1200" dirty="0">
              <a:latin typeface="Book Antiqua" panose="02040602050305030304" pitchFamily="18" charset="0"/>
            </a:rPr>
            <a:t> </a:t>
          </a:r>
          <a:endParaRPr lang="ru-RU" sz="1200" kern="1200" dirty="0">
            <a:latin typeface="Book Antiqua" pitchFamily="18" charset="0"/>
          </a:endParaRPr>
        </a:p>
      </dsp:txBody>
      <dsp:txXfrm>
        <a:off x="549217" y="1932278"/>
        <a:ext cx="1799779" cy="1601196"/>
      </dsp:txXfrm>
    </dsp:sp>
    <dsp:sp modelId="{A071FF04-5B46-422E-845C-B94AC708DAC7}">
      <dsp:nvSpPr>
        <dsp:cNvPr id="0" name=""/>
        <dsp:cNvSpPr/>
      </dsp:nvSpPr>
      <dsp:spPr>
        <a:xfrm>
          <a:off x="2808303" y="1296144"/>
          <a:ext cx="2360653" cy="37126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>
              <a:solidFill>
                <a:schemeClr val="tx1"/>
              </a:solidFill>
              <a:latin typeface="Book Antiqua" pitchFamily="18" charset="0"/>
            </a:rPr>
            <a:t>НОО-иноагент</a:t>
          </a:r>
          <a:endParaRPr lang="ru-RU" sz="1800" kern="1200" dirty="0">
            <a:solidFill>
              <a:schemeClr val="tx1"/>
            </a:solidFill>
            <a:latin typeface="Book Antiqua" pitchFamily="18" charset="0"/>
          </a:endParaRPr>
        </a:p>
      </dsp:txBody>
      <dsp:txXfrm>
        <a:off x="2819177" y="1307018"/>
        <a:ext cx="2338905" cy="349514"/>
      </dsp:txXfrm>
    </dsp:sp>
    <dsp:sp modelId="{AFB6B0F3-1508-4DD5-8BA9-A88881384854}">
      <dsp:nvSpPr>
        <dsp:cNvPr id="0" name=""/>
        <dsp:cNvSpPr/>
      </dsp:nvSpPr>
      <dsp:spPr>
        <a:xfrm>
          <a:off x="3044369" y="1667406"/>
          <a:ext cx="123987" cy="1426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6078"/>
              </a:lnTo>
              <a:lnTo>
                <a:pt x="123987" y="1426078"/>
              </a:lnTo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C95E33A6-81D1-49B2-9CAB-D89D67A2C9B2}">
      <dsp:nvSpPr>
        <dsp:cNvPr id="0" name=""/>
        <dsp:cNvSpPr/>
      </dsp:nvSpPr>
      <dsp:spPr>
        <a:xfrm>
          <a:off x="3168356" y="1872213"/>
          <a:ext cx="2180200" cy="244254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Book Antiqua" pitchFamily="18" charset="0"/>
            </a:rPr>
            <a:t>Федеральный закон от 19.05.1995  </a:t>
          </a:r>
          <a:br>
            <a:rPr lang="ru-RU" sz="1200" kern="1200" dirty="0">
              <a:latin typeface="Book Antiqua" pitchFamily="18" charset="0"/>
            </a:rPr>
          </a:br>
          <a:r>
            <a:rPr lang="ru-RU" sz="1200" kern="1200" dirty="0">
              <a:latin typeface="Book Antiqua" pitchFamily="18" charset="0"/>
            </a:rPr>
            <a:t>№ 82-ФЗ «Об общественных объединениях»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u="sng" kern="1200" dirty="0">
              <a:latin typeface="Book Antiqua" panose="02040602050305030304" pitchFamily="18" charset="0"/>
              <a:hlinkClick xmlns:r="http://schemas.openxmlformats.org/officeDocument/2006/relationships" r:id="rId2"/>
            </a:rPr>
            <a:t>https://minjust.gov.ru/ru/pages/reestr-nezaregistrirovannyh-obshestvennyh-obedinenij-vypolnyayushih-funkcii-inostrannogo-agenta/</a:t>
          </a:r>
          <a:r>
            <a:rPr lang="ru-RU" sz="1200" u="sng" kern="1200" dirty="0">
              <a:latin typeface="Book Antiqua" panose="02040602050305030304" pitchFamily="18" charset="0"/>
            </a:rPr>
            <a:t> </a:t>
          </a:r>
          <a:endParaRPr lang="ru-RU" sz="1200" kern="1200" dirty="0">
            <a:latin typeface="Book Antiqua" pitchFamily="18" charset="0"/>
          </a:endParaRPr>
        </a:p>
      </dsp:txBody>
      <dsp:txXfrm>
        <a:off x="3232212" y="1936069"/>
        <a:ext cx="2052488" cy="2314830"/>
      </dsp:txXfrm>
    </dsp:sp>
    <dsp:sp modelId="{00579E56-4E0A-4211-8639-5F55F1DE6215}">
      <dsp:nvSpPr>
        <dsp:cNvPr id="0" name=""/>
        <dsp:cNvSpPr/>
      </dsp:nvSpPr>
      <dsp:spPr>
        <a:xfrm>
          <a:off x="5688623" y="1152133"/>
          <a:ext cx="2484794" cy="4100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>
              <a:solidFill>
                <a:schemeClr val="tx1"/>
              </a:solidFill>
              <a:latin typeface="Book Antiqua" pitchFamily="18" charset="0"/>
            </a:rPr>
            <a:t>Физлицо-иноагент</a:t>
          </a:r>
          <a:endParaRPr lang="ru-RU" sz="1800" kern="1200" dirty="0">
            <a:solidFill>
              <a:schemeClr val="tx1"/>
            </a:solidFill>
            <a:latin typeface="Book Antiqua" pitchFamily="18" charset="0"/>
          </a:endParaRPr>
        </a:p>
      </dsp:txBody>
      <dsp:txXfrm>
        <a:off x="5700634" y="1164144"/>
        <a:ext cx="2460772" cy="386070"/>
      </dsp:txXfrm>
    </dsp:sp>
    <dsp:sp modelId="{952AA7D8-A034-4552-9EF9-FA51E59F6069}">
      <dsp:nvSpPr>
        <dsp:cNvPr id="0" name=""/>
        <dsp:cNvSpPr/>
      </dsp:nvSpPr>
      <dsp:spPr>
        <a:xfrm>
          <a:off x="5891382" y="1562226"/>
          <a:ext cx="91440" cy="15474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7454"/>
              </a:lnTo>
              <a:lnTo>
                <a:pt x="80389" y="1547454"/>
              </a:lnTo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79657B58-5AE4-412E-B999-3A1BD057F6B5}">
      <dsp:nvSpPr>
        <dsp:cNvPr id="0" name=""/>
        <dsp:cNvSpPr/>
      </dsp:nvSpPr>
      <dsp:spPr>
        <a:xfrm>
          <a:off x="5971772" y="1811392"/>
          <a:ext cx="2327907" cy="259657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Book Antiqua" pitchFamily="18" charset="0"/>
            </a:rPr>
            <a:t>Федеральный закон от 28.12.2012 </a:t>
          </a:r>
          <a:br>
            <a:rPr lang="ru-RU" sz="1200" kern="1200" dirty="0">
              <a:latin typeface="Book Antiqua" pitchFamily="18" charset="0"/>
            </a:rPr>
          </a:br>
          <a:r>
            <a:rPr lang="ru-RU" sz="1200" kern="1200" dirty="0">
              <a:latin typeface="Book Antiqua" pitchFamily="18" charset="0"/>
            </a:rPr>
            <a:t>№ 272-ФЗ «О мерах воздействия на лиц, причастных к нарушениям основополагающих прав и свобод человека, прав и свобод граждан Российской Федерации»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u="sng" kern="1200" dirty="0">
              <a:latin typeface="Book Antiqua" panose="02040602050305030304" pitchFamily="18" charset="0"/>
              <a:hlinkClick xmlns:r="http://schemas.openxmlformats.org/officeDocument/2006/relationships" r:id="rId3"/>
            </a:rPr>
            <a:t>https://minjust.gov.ru</a:t>
          </a:r>
          <a:r>
            <a:rPr lang="ru-RU" sz="1200" kern="1200" dirty="0">
              <a:latin typeface="Book Antiqua" panose="02040602050305030304" pitchFamily="18" charset="0"/>
              <a:hlinkClick xmlns:r="http://schemas.openxmlformats.org/officeDocument/2006/relationships" r:id="rId3"/>
            </a:rPr>
            <a:t>/ru/activity/directions/942/spisok-lic-vypolnyayushih-funkcii-inostrannogo-agenta/</a:t>
          </a:r>
          <a:r>
            <a:rPr lang="ru-RU" sz="1200" kern="1200" dirty="0">
              <a:latin typeface="Book Antiqua" pitchFamily="18" charset="0"/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Book Antiqua" pitchFamily="18" charset="0"/>
          </a:endParaRPr>
        </a:p>
      </dsp:txBody>
      <dsp:txXfrm>
        <a:off x="6039954" y="1879574"/>
        <a:ext cx="2191543" cy="24602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89C9B-BDDA-44C2-8799-21D6069B0C61}">
      <dsp:nvSpPr>
        <dsp:cNvPr id="0" name=""/>
        <dsp:cNvSpPr/>
      </dsp:nvSpPr>
      <dsp:spPr>
        <a:xfrm>
          <a:off x="4056254" y="2634013"/>
          <a:ext cx="91440" cy="3982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4671"/>
              </a:lnTo>
              <a:lnTo>
                <a:pt x="120386" y="254671"/>
              </a:lnTo>
              <a:lnTo>
                <a:pt x="120386" y="39826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E2ECE1-E1BE-4FE3-82FB-1F337EC66A0A}">
      <dsp:nvSpPr>
        <dsp:cNvPr id="0" name=""/>
        <dsp:cNvSpPr/>
      </dsp:nvSpPr>
      <dsp:spPr>
        <a:xfrm>
          <a:off x="2722197" y="842942"/>
          <a:ext cx="1379776" cy="5033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753"/>
              </a:lnTo>
              <a:lnTo>
                <a:pt x="1379776" y="359753"/>
              </a:lnTo>
              <a:lnTo>
                <a:pt x="1379776" y="50334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2A8DDF-43DC-4CC1-9AB4-E2F622CB6F7C}">
      <dsp:nvSpPr>
        <dsp:cNvPr id="0" name=""/>
        <dsp:cNvSpPr/>
      </dsp:nvSpPr>
      <dsp:spPr>
        <a:xfrm>
          <a:off x="1237829" y="2629160"/>
          <a:ext cx="91440" cy="4508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080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5FEA7-321A-4496-A02D-1EC14E4938CE}">
      <dsp:nvSpPr>
        <dsp:cNvPr id="0" name=""/>
        <dsp:cNvSpPr/>
      </dsp:nvSpPr>
      <dsp:spPr>
        <a:xfrm>
          <a:off x="1283549" y="842942"/>
          <a:ext cx="1438647" cy="450808"/>
        </a:xfrm>
        <a:custGeom>
          <a:avLst/>
          <a:gdLst/>
          <a:ahLst/>
          <a:cxnLst/>
          <a:rect l="0" t="0" r="0" b="0"/>
          <a:pathLst>
            <a:path>
              <a:moveTo>
                <a:pt x="1438647" y="0"/>
              </a:moveTo>
              <a:lnTo>
                <a:pt x="1438647" y="307212"/>
              </a:lnTo>
              <a:lnTo>
                <a:pt x="0" y="307212"/>
              </a:lnTo>
              <a:lnTo>
                <a:pt x="0" y="45080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F60863-9466-4FFB-8AAE-71446298ED9D}">
      <dsp:nvSpPr>
        <dsp:cNvPr id="0" name=""/>
        <dsp:cNvSpPr/>
      </dsp:nvSpPr>
      <dsp:spPr>
        <a:xfrm>
          <a:off x="1473123" y="19350"/>
          <a:ext cx="2498148" cy="823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5F8B8A-9DAB-4CA1-A31B-A230E7D0B470}">
      <dsp:nvSpPr>
        <dsp:cNvPr id="0" name=""/>
        <dsp:cNvSpPr/>
      </dsp:nvSpPr>
      <dsp:spPr>
        <a:xfrm>
          <a:off x="1645351" y="182967"/>
          <a:ext cx="2498148" cy="8235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Book Antiqua" pitchFamily="18" charset="0"/>
            </a:rPr>
            <a:t>Ответственность</a:t>
          </a:r>
        </a:p>
      </dsp:txBody>
      <dsp:txXfrm>
        <a:off x="1669473" y="207089"/>
        <a:ext cx="2449904" cy="775347"/>
      </dsp:txXfrm>
    </dsp:sp>
    <dsp:sp modelId="{89F2044C-804B-4379-B115-4FAB30489BA5}">
      <dsp:nvSpPr>
        <dsp:cNvPr id="0" name=""/>
        <dsp:cNvSpPr/>
      </dsp:nvSpPr>
      <dsp:spPr>
        <a:xfrm>
          <a:off x="1335" y="1293750"/>
          <a:ext cx="2564429" cy="1335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B9F7A8-CBFE-47A8-A60C-51E1BE06BA93}">
      <dsp:nvSpPr>
        <dsp:cNvPr id="0" name=""/>
        <dsp:cNvSpPr/>
      </dsp:nvSpPr>
      <dsp:spPr>
        <a:xfrm>
          <a:off x="173563" y="1457367"/>
          <a:ext cx="2564429" cy="13354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Book Antiqua" pitchFamily="18" charset="0"/>
            </a:rPr>
            <a:t>ст. 16 Закона Российской Федерации от 27.12.1991 № 2124-1 «О средствах массовой информации»</a:t>
          </a:r>
        </a:p>
      </dsp:txBody>
      <dsp:txXfrm>
        <a:off x="212676" y="1496480"/>
        <a:ext cx="2486203" cy="1257184"/>
      </dsp:txXfrm>
    </dsp:sp>
    <dsp:sp modelId="{74CE2743-1FD0-4525-BFB7-12AA8F7E8F79}">
      <dsp:nvSpPr>
        <dsp:cNvPr id="0" name=""/>
        <dsp:cNvSpPr/>
      </dsp:nvSpPr>
      <dsp:spPr>
        <a:xfrm>
          <a:off x="222156" y="3079968"/>
          <a:ext cx="2122786" cy="7751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B07E99-0C85-4589-9669-33701F83D571}">
      <dsp:nvSpPr>
        <dsp:cNvPr id="0" name=""/>
        <dsp:cNvSpPr/>
      </dsp:nvSpPr>
      <dsp:spPr>
        <a:xfrm>
          <a:off x="394384" y="3243585"/>
          <a:ext cx="2122786" cy="7751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Book Antiqua" pitchFamily="18" charset="0"/>
            </a:rPr>
            <a:t>Письменное предупреждение</a:t>
          </a:r>
        </a:p>
      </dsp:txBody>
      <dsp:txXfrm>
        <a:off x="417087" y="3266288"/>
        <a:ext cx="2077380" cy="729729"/>
      </dsp:txXfrm>
    </dsp:sp>
    <dsp:sp modelId="{3127D327-22D2-4894-8A8C-848B7B0CAD20}">
      <dsp:nvSpPr>
        <dsp:cNvPr id="0" name=""/>
        <dsp:cNvSpPr/>
      </dsp:nvSpPr>
      <dsp:spPr>
        <a:xfrm>
          <a:off x="2835555" y="1346291"/>
          <a:ext cx="2532838" cy="12877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C8A66E-ECFE-4154-8863-D2777AC46EA9}">
      <dsp:nvSpPr>
        <dsp:cNvPr id="0" name=""/>
        <dsp:cNvSpPr/>
      </dsp:nvSpPr>
      <dsp:spPr>
        <a:xfrm>
          <a:off x="3007783" y="1509908"/>
          <a:ext cx="2532838" cy="1287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Book Antiqua" pitchFamily="18" charset="0"/>
            </a:rPr>
            <a:t>ч. 2.1, 2.2 и 2.3 </a:t>
          </a:r>
          <a:br>
            <a:rPr lang="ru-RU" sz="1600" kern="1200" dirty="0">
              <a:latin typeface="Book Antiqua" pitchFamily="18" charset="0"/>
            </a:rPr>
          </a:br>
          <a:r>
            <a:rPr lang="ru-RU" sz="1600" kern="1200" dirty="0">
              <a:latin typeface="Book Antiqua" pitchFamily="18" charset="0"/>
            </a:rPr>
            <a:t>ст. 13.15 </a:t>
          </a:r>
          <a:r>
            <a:rPr lang="ru-RU" sz="1600" kern="1200" dirty="0" err="1">
              <a:latin typeface="Book Antiqua" pitchFamily="18" charset="0"/>
            </a:rPr>
            <a:t>КоАП</a:t>
          </a:r>
          <a:r>
            <a:rPr lang="ru-RU" sz="1600" kern="1200" dirty="0">
              <a:latin typeface="Book Antiqua" pitchFamily="18" charset="0"/>
            </a:rPr>
            <a:t> РФ</a:t>
          </a:r>
        </a:p>
      </dsp:txBody>
      <dsp:txXfrm>
        <a:off x="3045499" y="1547624"/>
        <a:ext cx="2457406" cy="1212289"/>
      </dsp:txXfrm>
    </dsp:sp>
    <dsp:sp modelId="{7F881661-FA3B-47D8-A4AA-8618C3700E83}">
      <dsp:nvSpPr>
        <dsp:cNvPr id="0" name=""/>
        <dsp:cNvSpPr/>
      </dsp:nvSpPr>
      <dsp:spPr>
        <a:xfrm>
          <a:off x="3128050" y="3032280"/>
          <a:ext cx="2097180" cy="9207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4CAE0D-B5C2-4F80-90BF-F3D8693B3CC5}">
      <dsp:nvSpPr>
        <dsp:cNvPr id="0" name=""/>
        <dsp:cNvSpPr/>
      </dsp:nvSpPr>
      <dsp:spPr>
        <a:xfrm>
          <a:off x="3300279" y="3195897"/>
          <a:ext cx="2097180" cy="9207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Book Antiqua" pitchFamily="18" charset="0"/>
            </a:rPr>
            <a:t>Административный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Book Antiqua" pitchFamily="18" charset="0"/>
            </a:rPr>
            <a:t>штраф</a:t>
          </a:r>
        </a:p>
      </dsp:txBody>
      <dsp:txXfrm>
        <a:off x="3327247" y="3222865"/>
        <a:ext cx="2043244" cy="866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FD80-6D55-4A1D-9E4C-A4840E2C60F4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314-9E76-4DE8-A63B-C9892E738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FD80-6D55-4A1D-9E4C-A4840E2C60F4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314-9E76-4DE8-A63B-C9892E738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FD80-6D55-4A1D-9E4C-A4840E2C60F4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314-9E76-4DE8-A63B-C9892E738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FD80-6D55-4A1D-9E4C-A4840E2C60F4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314-9E76-4DE8-A63B-C9892E738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FD80-6D55-4A1D-9E4C-A4840E2C60F4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314-9E76-4DE8-A63B-C9892E738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FD80-6D55-4A1D-9E4C-A4840E2C60F4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314-9E76-4DE8-A63B-C9892E738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FD80-6D55-4A1D-9E4C-A4840E2C60F4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314-9E76-4DE8-A63B-C9892E738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FD80-6D55-4A1D-9E4C-A4840E2C60F4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314-9E76-4DE8-A63B-C9892E738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FD80-6D55-4A1D-9E4C-A4840E2C60F4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314-9E76-4DE8-A63B-C9892E738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FD80-6D55-4A1D-9E4C-A4840E2C60F4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314-9E76-4DE8-A63B-C9892E738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FD80-6D55-4A1D-9E4C-A4840E2C60F4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314-9E76-4DE8-A63B-C9892E738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CFD80-6D55-4A1D-9E4C-A4840E2C60F4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9B314-9E76-4DE8-A63B-C9892E738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package" Target="../embeddings/_________Microsoft_Word6.docx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injust.gov.ru/ru/documents/7755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3.png"/><Relationship Id="rId4" Type="http://schemas.microsoft.com/office/2007/relationships/hdphoto" Target="../media/hdphoto3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1" y="3783628"/>
            <a:ext cx="8411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УПРАВЛЕНИЕ РОСКОМНАДЗОРА ПО АМУРСКОЙ ОБЛАСТИ</a:t>
            </a:r>
          </a:p>
        </p:txBody>
      </p:sp>
      <p:pic>
        <p:nvPicPr>
          <p:cNvPr id="3074" name="Picture 2" descr="F: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3957"/>
            <a:ext cx="3096344" cy="34306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0" y="35949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614EB4F-8C5F-4220-BF63-9D989D5D83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34" t="17708" r="23317" b="20130"/>
          <a:stretch/>
        </p:blipFill>
        <p:spPr>
          <a:xfrm>
            <a:off x="179512" y="123479"/>
            <a:ext cx="4824536" cy="2837766"/>
          </a:xfrm>
          <a:prstGeom prst="rect">
            <a:avLst/>
          </a:prstGeom>
        </p:spPr>
      </p:pic>
      <p:sp>
        <p:nvSpPr>
          <p:cNvPr id="13" name="Облачко с текстом: овальное 12">
            <a:extLst>
              <a:ext uri="{FF2B5EF4-FFF2-40B4-BE49-F238E27FC236}">
                <a16:creationId xmlns:a16="http://schemas.microsoft.com/office/drawing/2014/main" xmlns="" id="{EDF736E6-7702-4F8E-B827-84FF4357C236}"/>
              </a:ext>
            </a:extLst>
          </p:cNvPr>
          <p:cNvSpPr/>
          <p:nvPr/>
        </p:nvSpPr>
        <p:spPr>
          <a:xfrm>
            <a:off x="5796135" y="1247673"/>
            <a:ext cx="2880320" cy="1360026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Реестр прокатных удостоверений размещен на сайте Министерства культуры РФ</a:t>
            </a:r>
          </a:p>
        </p:txBody>
      </p:sp>
      <p:sp>
        <p:nvSpPr>
          <p:cNvPr id="15" name="Умножение 4">
            <a:extLst>
              <a:ext uri="{FF2B5EF4-FFF2-40B4-BE49-F238E27FC236}">
                <a16:creationId xmlns:a16="http://schemas.microsoft.com/office/drawing/2014/main" xmlns="" id="{FC707376-F98F-46FF-8EE4-77F6D88F28E7}"/>
              </a:ext>
            </a:extLst>
          </p:cNvPr>
          <p:cNvSpPr/>
          <p:nvPr/>
        </p:nvSpPr>
        <p:spPr>
          <a:xfrm>
            <a:off x="4572000" y="195486"/>
            <a:ext cx="1357808" cy="129614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endParaRPr lang="ru-RU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4"/>
          <a:srcRect l="-1" r="-12" b="43596"/>
          <a:stretch/>
        </p:blipFill>
        <p:spPr>
          <a:xfrm>
            <a:off x="112600" y="2841401"/>
            <a:ext cx="8928992" cy="188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79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43608" y="41151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Минкомсвязи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России от 31.07.2020 № 367 «Об утверждении порядка демонстрации знака информационной продукции в начале трансляции телепрограммы, телепередачи, а также при каждом возобновлении их трансляции (после прерывания рекламой и (или) иной информацией)»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04225" y="1252748"/>
            <a:ext cx="1224136" cy="7200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Демонстрация в углу кадра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41203" y="1373906"/>
            <a:ext cx="1944216" cy="6217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менее размера логотипа телеканала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28184" y="1252748"/>
            <a:ext cx="2160240" cy="8640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 должен быть контрастным по отношению к логотипу при использовании дополнительных визуальных эффектов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36947" y="2328288"/>
            <a:ext cx="2304256" cy="12241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Демонстрируется в начале трансляции каждой новой телепрограммы, телепередачи, а также при каждом возобновлении их трансляции (после прерывания рекламой и (или) иной информацией).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39952" y="2303492"/>
            <a:ext cx="3672408" cy="11521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Продолжительность демонстрации знака информационной продукции в начале трансляции телепрограммы, телепередачи, а также при каждом возобновлении их трансляции (после прерывания рекламой и (или) иной информацией) должна составлять не менее 8 секунд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00882" y="3876375"/>
            <a:ext cx="1821755" cy="6395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 не может накладываться на логотип телеканала</a:t>
            </a:r>
          </a:p>
          <a:p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95936" y="3738971"/>
            <a:ext cx="3528392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 информационной продукции, обозначающий ее категорию, в публикуемых программах телепередач должен соответствовать знаку информационной продукции, размещенному вещателем при телевещании.</a:t>
            </a:r>
          </a:p>
        </p:txBody>
      </p:sp>
    </p:spTree>
    <p:extLst>
      <p:ext uri="{BB962C8B-B14F-4D97-AF65-F5344CB8AC3E}">
        <p14:creationId xmlns:p14="http://schemas.microsoft.com/office/powerpoint/2010/main" val="1116873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107504" y="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27584" y="123478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Book Antiqua" pitchFamily="18" charset="0"/>
              </a:rPr>
              <a:t>Нарушение</a:t>
            </a:r>
            <a:r>
              <a:rPr lang="ru-RU" dirty="0">
                <a:latin typeface="Book Antiqua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Book Antiqua" pitchFamily="18" charset="0"/>
              </a:rPr>
              <a:t>требований ст. 19.1 Закона Российской Федерации от 27.12.1991 № 2124-I «О средствах массовой информации»</a:t>
            </a:r>
          </a:p>
        </p:txBody>
      </p:sp>
      <p:pic>
        <p:nvPicPr>
          <p:cNvPr id="1031" name="Picture 7" descr="C:\Users\Нестерова С\Desktop\Безымянный.jpg"/>
          <p:cNvPicPr>
            <a:picLocks noChangeAspect="1" noChangeArrowheads="1"/>
          </p:cNvPicPr>
          <p:nvPr/>
        </p:nvPicPr>
        <p:blipFill>
          <a:blip r:embed="rId3" cstate="print"/>
          <a:srcRect t="24074" b="22222"/>
          <a:stretch>
            <a:fillRect/>
          </a:stretch>
        </p:blipFill>
        <p:spPr bwMode="auto">
          <a:xfrm>
            <a:off x="251520" y="1131590"/>
            <a:ext cx="3787302" cy="2880320"/>
          </a:xfrm>
          <a:prstGeom prst="rect">
            <a:avLst/>
          </a:prstGeom>
          <a:noFill/>
        </p:spPr>
      </p:pic>
      <p:cxnSp>
        <p:nvCxnSpPr>
          <p:cNvPr id="17" name="Скругленная соединительная линия 16"/>
          <p:cNvCxnSpPr/>
          <p:nvPr/>
        </p:nvCxnSpPr>
        <p:spPr>
          <a:xfrm rot="5400000" flipH="1" flipV="1">
            <a:off x="2267744" y="3075806"/>
            <a:ext cx="12700" cy="12700"/>
          </a:xfrm>
          <a:prstGeom prst="curved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267744" y="3363838"/>
            <a:ext cx="72008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115616" y="1347614"/>
            <a:ext cx="21602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983E0739-F77A-4749-A537-9D7642466AFD}"/>
              </a:ext>
            </a:extLst>
          </p:cNvPr>
          <p:cNvSpPr/>
          <p:nvPr/>
        </p:nvSpPr>
        <p:spPr>
          <a:xfrm>
            <a:off x="4427984" y="1707654"/>
            <a:ext cx="4104456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 Ваш запрос сообщаем, что гражданином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Звеняцким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А.С. в УВМ УМВД России по Амурской области подано уведомление о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наличии гражданства Израиля.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95536" y="339502"/>
          <a:ext cx="37211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Документ" r:id="rId5" imgW="6068423" imgH="6630188" progId="Word.Document.12">
                  <p:embed/>
                </p:oleObj>
              </mc:Choice>
              <mc:Fallback>
                <p:oleObj name="Документ" r:id="rId5" imgW="6068423" imgH="6630188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39502"/>
                        <a:ext cx="37211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1C4CF65F-682C-4CF4-85FE-66C97DF22F6E}"/>
              </a:ext>
            </a:extLst>
          </p:cNvPr>
          <p:cNvSpPr/>
          <p:nvPr/>
        </p:nvSpPr>
        <p:spPr>
          <a:xfrm>
            <a:off x="4644008" y="1200151"/>
            <a:ext cx="4104456" cy="22356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УВМ УМВД России по Амурской области письменное уведомление о прекращении гражданства Украины или права на постоянное проживание в Украине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Белокерницкий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Д.П. не подавал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5656" y="1275606"/>
            <a:ext cx="61561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b="1" i="1" dirty="0">
                <a:solidFill>
                  <a:schemeClr val="dk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опубликования в средствах массовой информации сообщений и материалов иностранных агентов. </a:t>
            </a:r>
          </a:p>
        </p:txBody>
      </p:sp>
      <p:pic>
        <p:nvPicPr>
          <p:cNvPr id="4" name="Рисунок 3" descr="Персонаж для презентации - Фрилансер Алевтина Садилова aksel19 - Портфолио  - Работа #2802826">
            <a:extLst>
              <a:ext uri="{FF2B5EF4-FFF2-40B4-BE49-F238E27FC236}">
                <a16:creationId xmlns:a16="http://schemas.microsoft.com/office/drawing/2014/main" xmlns="" id="{2CA46318-FDFC-4CDB-93DB-839F1A2E18C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4"/>
          <a:stretch/>
        </p:blipFill>
        <p:spPr bwMode="auto">
          <a:xfrm>
            <a:off x="363218" y="2859782"/>
            <a:ext cx="1904526" cy="1656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30831" y="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635896" y="339502"/>
            <a:ext cx="2358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prstClr val="black"/>
                </a:solidFill>
                <a:latin typeface="Book Antiqua" pitchFamily="18" charset="0"/>
              </a:rPr>
              <a:t>ИноСМИ-иноагент</a:t>
            </a:r>
            <a:endParaRPr lang="ru-RU" b="1" dirty="0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9041" y="1437902"/>
            <a:ext cx="43909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Book Antiqua" pitchFamily="18" charset="0"/>
              </a:rPr>
              <a:t>ст. 25.1 Закона Российской Федерации от 27.12.1991 </a:t>
            </a:r>
            <a:br>
              <a:rPr lang="ru-RU" dirty="0">
                <a:latin typeface="Book Antiqua" pitchFamily="18" charset="0"/>
              </a:rPr>
            </a:br>
            <a:r>
              <a:rPr lang="ru-RU" dirty="0">
                <a:latin typeface="Book Antiqua" pitchFamily="18" charset="0"/>
              </a:rPr>
              <a:t>№ 2124-1 «О средствах массовой информации»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0383" y="3367300"/>
            <a:ext cx="806489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Book Antiqua" pitchFamily="18" charset="0"/>
              </a:rPr>
              <a:t>Официальный сайт Министерства юстиции Российской Федерации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85371"/>
            <a:ext cx="3742919" cy="210539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311178" y="4070596"/>
            <a:ext cx="45833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u="sng" dirty="0">
                <a:latin typeface="Book Antiqua" panose="02040602050305030304" pitchFamily="18" charset="0"/>
                <a:hlinkClick r:id="rId4"/>
              </a:rPr>
              <a:t>https://minjust.gov.ru/ru/documents/7755/#</a:t>
            </a:r>
            <a:r>
              <a:rPr lang="ru-RU" sz="1600" u="sng" dirty="0">
                <a:latin typeface="Book Antiqua" panose="0204060205030503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923643" y="596083"/>
            <a:ext cx="60763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Внимание! </a:t>
            </a:r>
            <a:r>
              <a:rPr lang="ru-RU" dirty="0">
                <a:latin typeface="Book Antiqua" panose="02040602050305030304" pitchFamily="18" charset="0"/>
              </a:rPr>
              <a:t>В реестр </a:t>
            </a:r>
            <a:r>
              <a:rPr lang="ru-RU" dirty="0" err="1">
                <a:latin typeface="Book Antiqua" panose="02040602050305030304" pitchFamily="18" charset="0"/>
              </a:rPr>
              <a:t>ИноСМИ-иноагентов</a:t>
            </a:r>
            <a:r>
              <a:rPr lang="ru-RU" dirty="0">
                <a:latin typeface="Book Antiqua" panose="02040602050305030304" pitchFamily="18" charset="0"/>
              </a:rPr>
              <a:t> могут быть включены сами информационные ресурсы, российские юридические лица, которые созданы для распространения материалов </a:t>
            </a:r>
            <a:r>
              <a:rPr lang="ru-RU" dirty="0" err="1">
                <a:latin typeface="Book Antiqua" panose="02040602050305030304" pitchFamily="18" charset="0"/>
              </a:rPr>
              <a:t>иноСМИ-иноагентов</a:t>
            </a:r>
            <a:r>
              <a:rPr lang="ru-RU" dirty="0">
                <a:latin typeface="Book Antiqua" panose="02040602050305030304" pitchFamily="18" charset="0"/>
              </a:rPr>
              <a:t> на территории России, а также физические лица.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823694"/>
            <a:ext cx="8604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Для распространения материалов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ИноСМИ-иноагентов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!! </a:t>
            </a:r>
            <a:r>
              <a:rPr lang="ru-RU" dirty="0">
                <a:latin typeface="Book Antiqua" panose="02040602050305030304" pitchFamily="18" charset="0"/>
              </a:rPr>
              <a:t>Сообщения и материалы </a:t>
            </a:r>
            <a:r>
              <a:rPr lang="ru-RU" dirty="0" err="1">
                <a:latin typeface="Book Antiqua" panose="02040602050305030304" pitchFamily="18" charset="0"/>
              </a:rPr>
              <a:t>ИноСМИ-иноагента</a:t>
            </a:r>
            <a:r>
              <a:rPr lang="ru-RU" dirty="0">
                <a:latin typeface="Book Antiqua" panose="02040602050305030304" pitchFamily="18" charset="0"/>
              </a:rPr>
              <a:t> должны распространяться на территории России с соответствующей маркировкой. </a:t>
            </a:r>
            <a:r>
              <a:rPr lang="ru-RU" u="sng" dirty="0">
                <a:solidFill>
                  <a:srgbClr val="FF0000"/>
                </a:solidFill>
                <a:latin typeface="Book Antiqua" panose="02040602050305030304" pitchFamily="18" charset="0"/>
              </a:rPr>
              <a:t>Порядок</a:t>
            </a:r>
            <a:r>
              <a:rPr lang="ru-RU" dirty="0">
                <a:solidFill>
                  <a:srgbClr val="17375E"/>
                </a:solidFill>
                <a:latin typeface="Book Antiqua" panose="02040602050305030304" pitchFamily="18" charset="0"/>
              </a:rPr>
              <a:t> </a:t>
            </a:r>
            <a:r>
              <a:rPr lang="ru-RU" dirty="0">
                <a:latin typeface="Book Antiqua" panose="02040602050305030304" pitchFamily="18" charset="0"/>
              </a:rPr>
              <a:t>размещения маркировки и ее содержание утверждены </a:t>
            </a:r>
            <a:r>
              <a:rPr lang="ru-RU" u="sng" dirty="0">
                <a:solidFill>
                  <a:srgbClr val="FF0000"/>
                </a:solidFill>
                <a:latin typeface="Book Antiqua" panose="02040602050305030304" pitchFamily="18" charset="0"/>
              </a:rPr>
              <a:t>Приказом </a:t>
            </a:r>
            <a:r>
              <a:rPr lang="ru-RU" u="sng" dirty="0" err="1">
                <a:solidFill>
                  <a:srgbClr val="FF0000"/>
                </a:solidFill>
                <a:latin typeface="Book Antiqua" panose="02040602050305030304" pitchFamily="18" charset="0"/>
              </a:rPr>
              <a:t>Роскомнадзора</a:t>
            </a:r>
            <a:r>
              <a:rPr lang="ru-RU" u="sng" dirty="0">
                <a:solidFill>
                  <a:srgbClr val="FF0000"/>
                </a:solidFill>
                <a:latin typeface="Book Antiqua" panose="02040602050305030304" pitchFamily="18" charset="0"/>
              </a:rPr>
              <a:t> №124 от 23.09.2020</a:t>
            </a:r>
            <a:r>
              <a:rPr lang="ru-RU" dirty="0">
                <a:solidFill>
                  <a:srgbClr val="17375E"/>
                </a:solidFill>
                <a:latin typeface="Book Antiqua" panose="02040602050305030304" pitchFamily="18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21341"/>
            <a:ext cx="3854096" cy="222681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923643" y="596083"/>
            <a:ext cx="6076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823694"/>
            <a:ext cx="8604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17375E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9434" y="134418"/>
            <a:ext cx="5483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Административная ответственность по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ч. 2.4 ст. 13.15 КоАП РФ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9" y="863590"/>
            <a:ext cx="56382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Распространение в средствах массовой информации и в сообщениях и материалах средств массовой информации в информационно-телекоммуникационных сетях сообщений и (или) материалов иностранного средства массовой информации, выполняющего функции иностранного агента, и (или) российского юридического лица, включенного в реестр иностранных средств массовой информации, выполняющих функции иностранного агента, без указания на то, что эти сообщения и (или) материалы созданы и (или) распространены иностранным средством массовой информации, выполняющим функции иностранного агента, и (или) российским юридическим лицом, включенным в реестр иностранных средств массовой информации, выполняющих функции иностранного агента, 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влечет наложение административного штрафа на граждан в размере от 2 тысяч до 2 тысяч 500 рублей; на должностных лиц - от 4 тысяч до 5 тысяч рублей; на юридических лиц - от 40 тысяч до 50 тысяч рублей.</a:t>
            </a:r>
          </a:p>
        </p:txBody>
      </p:sp>
      <p:pic>
        <p:nvPicPr>
          <p:cNvPr id="8" name="Picture 2" descr="C:\Users\Senina\Desktop\603501849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699542"/>
            <a:ext cx="2253062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1256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195736" y="195486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Book Antiqua" pitchFamily="18" charset="0"/>
              </a:rPr>
              <a:t>Статья 4 Закона Российской Федерации от 27.12.1991 № 2124-I «О средствах массовой информации»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968672019"/>
              </p:ext>
            </p:extLst>
          </p:nvPr>
        </p:nvGraphicFramePr>
        <p:xfrm>
          <a:off x="1187624" y="1275606"/>
          <a:ext cx="6504384" cy="311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25341356"/>
              </p:ext>
            </p:extLst>
          </p:nvPr>
        </p:nvGraphicFramePr>
        <p:xfrm>
          <a:off x="323528" y="123478"/>
          <a:ext cx="8532440" cy="4731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339502"/>
            <a:ext cx="7617791" cy="369332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Book Antiqua" pitchFamily="18" charset="0"/>
              </a:rPr>
              <a:t>Официальный сайт Министерства юстиции Российской Федерации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835696" y="708834"/>
            <a:ext cx="432048" cy="494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211960" y="708834"/>
            <a:ext cx="0" cy="6387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156176" y="708834"/>
            <a:ext cx="504056" cy="494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755576" y="483518"/>
            <a:ext cx="7676038" cy="8382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Обзор типичных нарушений, выявленных в период с 2020 года при проведении контрольно-надзорных мероприятий за соблюдением лицензионных требований вещательными организациями.</a:t>
            </a:r>
            <a:endParaRPr kumimoji="0" lang="ru-RU" sz="2000" b="1" i="1" u="none" strike="noStrike" cap="none" normalizeH="0" baseline="0" dirty="0">
              <a:ln>
                <a:noFill/>
              </a:ln>
              <a:effectLst/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995686"/>
            <a:ext cx="770485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chemeClr val="dk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Особенности опубликования в средствах массовой информации сообщений и материалов иностранных агентов. 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827584" y="3147814"/>
            <a:ext cx="7632848" cy="854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>
                <a:solidFill>
                  <a:schemeClr val="dk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Недопущение пропаганды нетрадиционных сексуальных отношений среди несовершеннолетних при размещении материалов в средствах массовой информации.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477575629"/>
              </p:ext>
            </p:extLst>
          </p:nvPr>
        </p:nvGraphicFramePr>
        <p:xfrm>
          <a:off x="251520" y="339502"/>
          <a:ext cx="5616624" cy="413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8A4705C-CE42-4416-961D-3A6022C53D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006" y="339502"/>
            <a:ext cx="2936640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9036" t="52206" r="29277" b="7785"/>
          <a:stretch/>
        </p:blipFill>
        <p:spPr>
          <a:xfrm>
            <a:off x="323528" y="195487"/>
            <a:ext cx="7295237" cy="432047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9" t="16369" r="27399" b="78926"/>
          <a:stretch/>
        </p:blipFill>
        <p:spPr bwMode="auto">
          <a:xfrm>
            <a:off x="6329707" y="267494"/>
            <a:ext cx="635842" cy="35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1481" t="6776" r="29023" b="85617"/>
          <a:stretch/>
        </p:blipFill>
        <p:spPr>
          <a:xfrm>
            <a:off x="1835696" y="217070"/>
            <a:ext cx="3082315" cy="266448"/>
          </a:xfrm>
          <a:prstGeom prst="rect">
            <a:avLst/>
          </a:prstGeom>
        </p:spPr>
      </p:pic>
      <p:pic>
        <p:nvPicPr>
          <p:cNvPr id="9" name="Рисунок 8" descr="⬇ Скачать картинки Знак вопроса человек, стоковые фото Знак вопроса человек  в хорошем качестве | Depositphotos">
            <a:extLst>
              <a:ext uri="{FF2B5EF4-FFF2-40B4-BE49-F238E27FC236}">
                <a16:creationId xmlns:a16="http://schemas.microsoft.com/office/drawing/2014/main" xmlns="" id="{3E7DF63B-DAC6-412E-8640-13677E15064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764" y="699547"/>
            <a:ext cx="1525235" cy="3168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827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9036" t="52206" r="29277" b="7785"/>
          <a:stretch/>
        </p:blipFill>
        <p:spPr>
          <a:xfrm>
            <a:off x="344066" y="195486"/>
            <a:ext cx="8455868" cy="449933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9" t="16369" r="27399" b="78926"/>
          <a:stretch/>
        </p:blipFill>
        <p:spPr bwMode="auto">
          <a:xfrm>
            <a:off x="6329707" y="267494"/>
            <a:ext cx="635842" cy="35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11901" t="15344" r="31214" b="81025"/>
          <a:stretch/>
        </p:blipFill>
        <p:spPr>
          <a:xfrm>
            <a:off x="344066" y="484450"/>
            <a:ext cx="5956126" cy="2664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21481" t="6776" r="29023" b="85617"/>
          <a:stretch/>
        </p:blipFill>
        <p:spPr>
          <a:xfrm>
            <a:off x="1691680" y="211375"/>
            <a:ext cx="3082315" cy="2664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57" b="90643" l="500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692" y="2859782"/>
            <a:ext cx="1676953" cy="177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84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259632" y="2355726"/>
            <a:ext cx="0" cy="2160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699792" y="2355726"/>
            <a:ext cx="0" cy="2160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259632" y="2571750"/>
            <a:ext cx="144016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259632" y="2369806"/>
            <a:ext cx="144016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3" t="13667" r="23731" b="11679"/>
          <a:stretch/>
        </p:blipFill>
        <p:spPr bwMode="auto">
          <a:xfrm>
            <a:off x="251520" y="267494"/>
            <a:ext cx="698477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4" t="55156" r="40633" b="39053"/>
          <a:stretch/>
        </p:blipFill>
        <p:spPr>
          <a:xfrm>
            <a:off x="251519" y="4164811"/>
            <a:ext cx="6984771" cy="501350"/>
          </a:xfrm>
          <a:prstGeom prst="rect">
            <a:avLst/>
          </a:prstGeom>
        </p:spPr>
      </p:pic>
      <p:pic>
        <p:nvPicPr>
          <p:cNvPr id="12" name="Рисунок 11" descr="⬇ Скачать картинки Знак вопроса человек, стоковые фото Знак вопроса человек  в хорошем качестве | Depositphotos">
            <a:extLst>
              <a:ext uri="{FF2B5EF4-FFF2-40B4-BE49-F238E27FC236}">
                <a16:creationId xmlns:a16="http://schemas.microsoft.com/office/drawing/2014/main" xmlns="" id="{7977C93D-B873-4F85-A1E3-A38578CA84C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99547"/>
            <a:ext cx="1907704" cy="3168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1358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259632" y="2355726"/>
            <a:ext cx="0" cy="2160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699792" y="2355726"/>
            <a:ext cx="0" cy="2160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259632" y="2571750"/>
            <a:ext cx="144016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259632" y="2369806"/>
            <a:ext cx="144016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3" t="13667" r="23731" b="11679"/>
          <a:stretch/>
        </p:blipFill>
        <p:spPr bwMode="auto">
          <a:xfrm>
            <a:off x="251520" y="232436"/>
            <a:ext cx="7488832" cy="442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" t="50840" r="3119" b="44745"/>
          <a:stretch/>
        </p:blipFill>
        <p:spPr>
          <a:xfrm>
            <a:off x="251517" y="4025360"/>
            <a:ext cx="7488829" cy="6346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57" b="90643" l="500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982" y="2211710"/>
            <a:ext cx="1563638" cy="156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30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1419622"/>
            <a:ext cx="76145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Недопущение пропаганды нетрадиционных сексуальных отношений среди несовершеннолетних при размещении материалов в средствах массовой информации.</a:t>
            </a:r>
          </a:p>
        </p:txBody>
      </p:sp>
      <p:pic>
        <p:nvPicPr>
          <p:cNvPr id="4" name="Рисунок 3" descr="Персонаж для презентации - Фрилансер Алевтина Садилова aksel19 - Портфолио  - Работа #2802826">
            <a:extLst>
              <a:ext uri="{FF2B5EF4-FFF2-40B4-BE49-F238E27FC236}">
                <a16:creationId xmlns:a16="http://schemas.microsoft.com/office/drawing/2014/main" xmlns="" id="{97102846-C119-4D82-9A3D-C08D73DE403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4"/>
          <a:stretch/>
        </p:blipFill>
        <p:spPr bwMode="auto">
          <a:xfrm>
            <a:off x="269776" y="3003798"/>
            <a:ext cx="1904526" cy="1656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85" b="98298" l="3667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177518"/>
            <a:ext cx="2952328" cy="23126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7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70" y="1896454"/>
            <a:ext cx="2908845" cy="31858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315" y="2211710"/>
            <a:ext cx="4887087" cy="305442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2656114" y="121602"/>
            <a:ext cx="629055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Пропаганда </a:t>
            </a:r>
            <a:r>
              <a:rPr lang="ru-RU" dirty="0" smtClean="0"/>
              <a:t>- </a:t>
            </a:r>
            <a:r>
              <a:rPr lang="ru-RU" dirty="0"/>
              <a:t>распространение информации с целью формирования </a:t>
            </a:r>
            <a:r>
              <a:rPr lang="ru-RU" dirty="0" smtClean="0"/>
              <a:t>у </a:t>
            </a:r>
            <a:r>
              <a:rPr lang="ru-RU" dirty="0"/>
              <a:t>несовершеннолетних нетрадиционных сексуальных установок, </a:t>
            </a:r>
            <a:r>
              <a:rPr lang="ru-RU" dirty="0"/>
              <a:t> </a:t>
            </a:r>
            <a:r>
              <a:rPr lang="ru-RU" dirty="0" smtClean="0"/>
              <a:t>привлекательности </a:t>
            </a:r>
            <a:r>
              <a:rPr lang="ru-RU" dirty="0"/>
              <a:t>таких отношений, искаженного представления </a:t>
            </a:r>
            <a:r>
              <a:rPr lang="ru-RU" dirty="0" smtClean="0"/>
              <a:t>о социальной равноценности </a:t>
            </a:r>
            <a:r>
              <a:rPr lang="ru-RU" dirty="0"/>
              <a:t>традиционных и нетрадиционных </a:t>
            </a:r>
            <a:r>
              <a:rPr lang="ru-RU" dirty="0" smtClean="0"/>
              <a:t>сексуальных отношений</a:t>
            </a:r>
            <a:r>
              <a:rPr lang="ru-RU" dirty="0"/>
              <a:t>, </a:t>
            </a:r>
            <a:r>
              <a:rPr lang="ru-RU" dirty="0" smtClean="0"/>
              <a:t>а </a:t>
            </a:r>
            <a:r>
              <a:rPr lang="ru-RU" dirty="0"/>
              <a:t>также навязывание информации о нетрадиционных сексуальных </a:t>
            </a:r>
            <a:r>
              <a:rPr lang="ru-RU" dirty="0" smtClean="0"/>
              <a:t>отношениях, вызывающей </a:t>
            </a:r>
            <a:r>
              <a:rPr lang="ru-RU" dirty="0"/>
              <a:t>интерес к таким отношениям.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841776" y="3390502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Book Antiqua" pitchFamily="18" charset="0"/>
              </a:rPr>
              <a:t>Федеральный закон от 29.12.2010 </a:t>
            </a:r>
            <a:br>
              <a:rPr lang="ru-RU" dirty="0">
                <a:latin typeface="Book Antiqua" pitchFamily="18" charset="0"/>
              </a:rPr>
            </a:br>
            <a:r>
              <a:rPr lang="ru-RU" dirty="0">
                <a:latin typeface="Book Antiqua" pitchFamily="18" charset="0"/>
              </a:rPr>
              <a:t>№ 436-ФЗ «О защите детей от информации, причиняющей вред их здоровью и развитию»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179" y="205950"/>
            <a:ext cx="4001641" cy="266776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6" y="2034753"/>
            <a:ext cx="4439199" cy="271149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85179" y="51470"/>
            <a:ext cx="43588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Book Antiqua" panose="02040602050305030304" pitchFamily="18" charset="0"/>
              </a:rPr>
              <a:t>К информации, причиняющей вред здоровью и (или) развитию детей, относится</a:t>
            </a:r>
            <a:endParaRPr lang="ru-RU" b="1" dirty="0">
              <a:latin typeface="Book Antiqua" panose="0204060205030503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8457" y="974027"/>
            <a:ext cx="42855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Информация, 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отрицающая семейные ценности, пропагандирующая нетрадиционные сексуальные отношения и формирующая неуважение к родителям и (или) другим членам семьи</a:t>
            </a:r>
            <a:endParaRPr lang="ru-RU" sz="1600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73223" y="555526"/>
            <a:ext cx="8197554" cy="3852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Запрет</a:t>
            </a:r>
            <a:r>
              <a:rPr lang="ru-RU" dirty="0">
                <a:solidFill>
                  <a:srgbClr val="000066"/>
                </a:solidFill>
                <a:latin typeface="Book Antiqua" panose="02040602050305030304" pitchFamily="18" charset="0"/>
                <a:cs typeface="Times New Roman" pitchFamily="18" charset="0"/>
              </a:rPr>
              <a:t> пропаганды нетрадиционных сексуальных отношений - 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не исключает </a:t>
            </a:r>
            <a:r>
              <a:rPr lang="ru-RU" dirty="0">
                <a:solidFill>
                  <a:srgbClr val="000066"/>
                </a:solidFill>
                <a:latin typeface="Book Antiqua" panose="02040602050305030304" pitchFamily="18" charset="0"/>
                <a:cs typeface="Times New Roman" pitchFamily="18" charset="0"/>
              </a:rPr>
              <a:t>подачи соответствующей информации в нейтральном (просветительском, художественном, историческом) контексте.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Запрет</a:t>
            </a:r>
            <a:r>
              <a:rPr lang="ru-RU" dirty="0">
                <a:solidFill>
                  <a:srgbClr val="000066"/>
                </a:solidFill>
                <a:latin typeface="Book Antiqua" panose="02040602050305030304" pitchFamily="18" charset="0"/>
                <a:cs typeface="Times New Roman" pitchFamily="18" charset="0"/>
              </a:rPr>
              <a:t> на пропаганду среди несовершеннолетних нетрадиционных сексуальных отношений или навязывание им информации о таких отношениях 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не подлежит </a:t>
            </a:r>
            <a:r>
              <a:rPr lang="ru-RU" dirty="0">
                <a:solidFill>
                  <a:srgbClr val="000066"/>
                </a:solidFill>
                <a:latin typeface="Book Antiqua" panose="02040602050305030304" pitchFamily="18" charset="0"/>
                <a:cs typeface="Times New Roman" pitchFamily="18" charset="0"/>
              </a:rPr>
              <a:t>расширительному толкованию.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66"/>
                </a:solidFill>
                <a:latin typeface="Book Antiqua" panose="02040602050305030304" pitchFamily="18" charset="0"/>
                <a:cs typeface="Times New Roman" pitchFamily="18" charset="0"/>
              </a:rPr>
              <a:t>Конституционно-правовая допустимость запрета - должна оцениваться исходя из </a:t>
            </a:r>
            <a:r>
              <a:rPr lang="ru-RU" u="sng" dirty="0">
                <a:solidFill>
                  <a:srgbClr val="000066"/>
                </a:solidFill>
                <a:latin typeface="Book Antiqua" panose="02040602050305030304" pitchFamily="18" charset="0"/>
                <a:cs typeface="Times New Roman" pitchFamily="18" charset="0"/>
              </a:rPr>
              <a:t>характера информации</a:t>
            </a:r>
            <a:r>
              <a:rPr lang="ru-RU" dirty="0">
                <a:solidFill>
                  <a:srgbClr val="000066"/>
                </a:solidFill>
                <a:latin typeface="Book Antiqua" panose="02040602050305030304" pitchFamily="18" charset="0"/>
                <a:cs typeface="Times New Roman" pitchFamily="18" charset="0"/>
              </a:rPr>
              <a:t>, понимаемой как пропаганда, ее </a:t>
            </a:r>
            <a:r>
              <a:rPr lang="ru-RU" u="sng" dirty="0">
                <a:solidFill>
                  <a:srgbClr val="000066"/>
                </a:solidFill>
                <a:latin typeface="Book Antiqua" panose="02040602050305030304" pitchFamily="18" charset="0"/>
                <a:cs typeface="Times New Roman" pitchFamily="18" charset="0"/>
              </a:rPr>
              <a:t>потенциальной аудитории</a:t>
            </a:r>
            <a:r>
              <a:rPr lang="ru-RU" dirty="0">
                <a:solidFill>
                  <a:srgbClr val="000066"/>
                </a:solidFill>
                <a:latin typeface="Book Antiqua" panose="02040602050305030304" pitchFamily="18" charset="0"/>
                <a:cs typeface="Times New Roman" pitchFamily="18" charset="0"/>
              </a:rPr>
              <a:t> (целенаправленное информационное воздействие на несовершеннолетних) и </a:t>
            </a:r>
            <a:r>
              <a:rPr lang="ru-RU" u="sng" dirty="0">
                <a:solidFill>
                  <a:srgbClr val="000066"/>
                </a:solidFill>
                <a:latin typeface="Book Antiqua" panose="02040602050305030304" pitchFamily="18" charset="0"/>
                <a:cs typeface="Times New Roman" pitchFamily="18" charset="0"/>
              </a:rPr>
              <a:t>места распространения</a:t>
            </a:r>
            <a:r>
              <a:rPr lang="ru-RU" dirty="0">
                <a:latin typeface="Book Antiqua" panose="0204060205030503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solidFill>
                <a:srgbClr val="000066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0" y="5035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0" y="446925"/>
            <a:ext cx="3810008" cy="317602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089866" y="493751"/>
            <a:ext cx="338437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Book Antiqua" panose="02040602050305030304" pitchFamily="18" charset="0"/>
              </a:rPr>
              <a:t>Пропаганда </a:t>
            </a:r>
            <a:r>
              <a:rPr lang="ru-RU" dirty="0">
                <a:latin typeface="Book Antiqua" panose="02040602050305030304" pitchFamily="18" charset="0"/>
                <a:ea typeface="Times New Roman" pitchFamily="18" charset="0"/>
                <a:cs typeface="Times New Roman" pitchFamily="18" charset="0"/>
              </a:rPr>
              <a:t>нетрадиционных сексуальных отношений</a:t>
            </a:r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89865" y="1983838"/>
            <a:ext cx="3384376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Book Antiqua" panose="02040602050305030304" pitchFamily="18" charset="0"/>
              </a:rPr>
              <a:t>Нарушение Федерального закона от 29.12.2010 </a:t>
            </a:r>
            <a:br>
              <a:rPr lang="ru-RU" dirty="0">
                <a:latin typeface="Book Antiqua" panose="02040602050305030304" pitchFamily="18" charset="0"/>
              </a:rPr>
            </a:br>
            <a:r>
              <a:rPr lang="ru-RU" dirty="0">
                <a:latin typeface="Book Antiqua" panose="02040602050305030304" pitchFamily="18" charset="0"/>
              </a:rPr>
              <a:t>№ 436-ФЗ «О защите детей от информации, причиняющей вред их здоровью и развитию»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36274" y="4340418"/>
            <a:ext cx="45720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 algn="ctr"/>
            <a:r>
              <a:rPr lang="ru-RU" dirty="0">
                <a:latin typeface="Book Antiqua" panose="02040602050305030304" pitchFamily="18" charset="0"/>
              </a:rPr>
              <a:t>Административная ответственность </a:t>
            </a:r>
          </a:p>
          <a:p>
            <a:pPr lvl="0" algn="ctr"/>
            <a:r>
              <a:rPr lang="ru-RU" dirty="0">
                <a:latin typeface="Book Antiqua" panose="02040602050305030304" pitchFamily="18" charset="0"/>
              </a:rPr>
              <a:t>ст. 6.21 КоАП РФ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23535" y="3846241"/>
            <a:ext cx="3212739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ru-RU" dirty="0">
                <a:latin typeface="Book Antiqua" panose="02040602050305030304" pitchFamily="18" charset="0"/>
              </a:rPr>
              <a:t>Административный штраф</a:t>
            </a:r>
          </a:p>
        </p:txBody>
      </p:sp>
      <p:sp>
        <p:nvSpPr>
          <p:cNvPr id="12" name="Шеврон 11"/>
          <p:cNvSpPr/>
          <p:nvPr/>
        </p:nvSpPr>
        <p:spPr>
          <a:xfrm rot="5400000">
            <a:off x="6602039" y="1509207"/>
            <a:ext cx="360027" cy="382506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Шеврон 13"/>
          <p:cNvSpPr/>
          <p:nvPr/>
        </p:nvSpPr>
        <p:spPr>
          <a:xfrm rot="5400000">
            <a:off x="6486733" y="3848038"/>
            <a:ext cx="360027" cy="382506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Шеврон 14"/>
          <p:cNvSpPr/>
          <p:nvPr/>
        </p:nvSpPr>
        <p:spPr>
          <a:xfrm rot="13217557">
            <a:off x="3381522" y="4411457"/>
            <a:ext cx="360027" cy="382506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07704" y="1059582"/>
            <a:ext cx="56703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2800" b="1" i="1" u="none" strike="noStrike" cap="none" normalizeH="0" baseline="0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Обзор типичных нарушений, выявленных в период с 2020 года при проведении контрольно-надзорных мероприятий за соблюдением лицензионных требований вещательными организациями.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tx2"/>
              </a:solidFill>
            </a:endParaRPr>
          </a:p>
        </p:txBody>
      </p:sp>
      <p:pic>
        <p:nvPicPr>
          <p:cNvPr id="5" name="Рисунок 4" descr="Персонаж для презентации - Фрилансер Алевтина Садилова aksel19 - Портфолио  - Работа #2802826">
            <a:extLst>
              <a:ext uri="{FF2B5EF4-FFF2-40B4-BE49-F238E27FC236}">
                <a16:creationId xmlns:a16="http://schemas.microsoft.com/office/drawing/2014/main" xmlns="" id="{2BC17FF1-BE91-483B-BBAC-0E8B807DA18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4"/>
          <a:stretch/>
        </p:blipFill>
        <p:spPr bwMode="auto">
          <a:xfrm>
            <a:off x="363218" y="2859782"/>
            <a:ext cx="1904526" cy="1656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12B8A03-C95D-42E5-B972-17EE792D2A6F}"/>
              </a:ext>
            </a:extLst>
          </p:cNvPr>
          <p:cNvSpPr/>
          <p:nvPr/>
        </p:nvSpPr>
        <p:spPr>
          <a:xfrm>
            <a:off x="1619672" y="2571750"/>
            <a:ext cx="5238328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контроля и надзора в сфере массовых коммуникаций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(4162) 49-40-24 </a:t>
            </a:r>
          </a:p>
          <a:p>
            <a:pPr algn="ctr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rsockanc28@rkn.gov.ru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F: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5486"/>
            <a:ext cx="2028825" cy="2247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631956676"/>
              </p:ext>
            </p:extLst>
          </p:nvPr>
        </p:nvGraphicFramePr>
        <p:xfrm>
          <a:off x="1475656" y="539750"/>
          <a:ext cx="6144344" cy="404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202970306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497D127-C76F-451D-A77C-266172EEB2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802" y="2794158"/>
            <a:ext cx="1518044" cy="147769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3488F47-5238-4C08-9572-77B8E0E348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57" b="90643" l="500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71271"/>
            <a:ext cx="1563638" cy="1563638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74533D73-E8B1-4A97-939E-E643729B2A6C}"/>
              </a:ext>
            </a:extLst>
          </p:cNvPr>
          <p:cNvSpPr/>
          <p:nvPr/>
        </p:nvSpPr>
        <p:spPr>
          <a:xfrm>
            <a:off x="395536" y="267494"/>
            <a:ext cx="5328592" cy="20162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Телеканал «Путник» </a:t>
            </a:r>
          </a:p>
          <a:p>
            <a:pPr algn="ctr" eaLnBrk="0" hangingPunct="0">
              <a:defRPr/>
            </a:pP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 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Управлением Роскомнадзора по Амурской области 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0" hangingPunct="0">
              <a:defRPr/>
            </a:pP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регистрации СМИ ЭЛ </a:t>
            </a:r>
          </a:p>
          <a:p>
            <a:pPr algn="ctr" eaLnBrk="0" hangingPunct="0">
              <a:defRPr/>
            </a:pPr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ТУ 28-00376 от 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20.01.2020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D0E37E7-AE79-449D-90CD-C9EE846954D7}"/>
              </a:ext>
            </a:extLst>
          </p:cNvPr>
          <p:cNvSpPr/>
          <p:nvPr/>
        </p:nvSpPr>
        <p:spPr>
          <a:xfrm>
            <a:off x="395536" y="2859783"/>
            <a:ext cx="5328592" cy="14120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смотрите телеканал «Путник» </a:t>
            </a:r>
          </a:p>
        </p:txBody>
      </p:sp>
    </p:spTree>
    <p:extLst>
      <p:ext uri="{BB962C8B-B14F-4D97-AF65-F5344CB8AC3E}">
        <p14:creationId xmlns:p14="http://schemas.microsoft.com/office/powerpoint/2010/main" val="1414344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66341650"/>
              </p:ext>
            </p:extLst>
          </p:nvPr>
        </p:nvGraphicFramePr>
        <p:xfrm>
          <a:off x="1115616" y="627534"/>
          <a:ext cx="7296472" cy="390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266A05ED-1764-4724-B785-92F8D441F6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09" t="19038" r="29617" b="6764"/>
          <a:stretch/>
        </p:blipFill>
        <p:spPr>
          <a:xfrm>
            <a:off x="107503" y="123478"/>
            <a:ext cx="4279721" cy="4536504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705D3003-CB09-44A9-8E94-4E11EDB7A4C7}"/>
              </a:ext>
            </a:extLst>
          </p:cNvPr>
          <p:cNvSpPr/>
          <p:nvPr/>
        </p:nvSpPr>
        <p:spPr>
          <a:xfrm>
            <a:off x="4572000" y="725091"/>
            <a:ext cx="41764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Объем вещания радиоканала «Русское радио Свободный» составил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48 часов 10 минут 17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секунд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неделю.</a:t>
            </a:r>
          </a:p>
          <a:p>
            <a:pPr indent="450215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Объем вещания радиоканала «Русское Радио» составил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119 часов 49 минут 43 секунды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неделю.</a:t>
            </a: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xmlns="" id="{EAE26BED-86EF-461F-A002-93D6AE8AEBC9}"/>
              </a:ext>
            </a:extLst>
          </p:cNvPr>
          <p:cNvCxnSpPr>
            <a:cxnSpLocks/>
          </p:cNvCxnSpPr>
          <p:nvPr/>
        </p:nvCxnSpPr>
        <p:spPr>
          <a:xfrm>
            <a:off x="1907704" y="1347614"/>
            <a:ext cx="2592288" cy="0"/>
          </a:xfrm>
          <a:prstGeom prst="straightConnector1">
            <a:avLst/>
          </a:prstGeom>
          <a:ln w="38100"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xmlns="" id="{7865C49C-CA15-4E7D-BA60-6B5412305DEB}"/>
              </a:ext>
            </a:extLst>
          </p:cNvPr>
          <p:cNvCxnSpPr>
            <a:cxnSpLocks/>
          </p:cNvCxnSpPr>
          <p:nvPr/>
        </p:nvCxnSpPr>
        <p:spPr>
          <a:xfrm>
            <a:off x="1907704" y="2859782"/>
            <a:ext cx="2592288" cy="0"/>
          </a:xfrm>
          <a:prstGeom prst="straightConnector1">
            <a:avLst/>
          </a:prstGeom>
          <a:ln w="38100"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503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39344061"/>
              </p:ext>
            </p:extLst>
          </p:nvPr>
        </p:nvGraphicFramePr>
        <p:xfrm>
          <a:off x="251520" y="539750"/>
          <a:ext cx="8568952" cy="397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</TotalTime>
  <Words>922</Words>
  <Application>Microsoft Office PowerPoint</Application>
  <PresentationFormat>Экран (16:9)</PresentationFormat>
  <Paragraphs>85</Paragraphs>
  <Slides>30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Нестерова С</dc:creator>
  <cp:lastModifiedBy>Kab2</cp:lastModifiedBy>
  <cp:revision>113</cp:revision>
  <dcterms:created xsi:type="dcterms:W3CDTF">2022-08-03T05:48:06Z</dcterms:created>
  <dcterms:modified xsi:type="dcterms:W3CDTF">2022-09-09T06:37:18Z</dcterms:modified>
</cp:coreProperties>
</file>